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embeddedFontLst>
    <p:embeddedFont>
      <p:font typeface="Century Gothic"/>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CenturyGothic-italic.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CenturyGothic-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CenturyGothic-bold.fntdata"/><Relationship Id="rId6" Type="http://schemas.openxmlformats.org/officeDocument/2006/relationships/slide" Target="slides/slide2.xml"/><Relationship Id="rId18" Type="http://schemas.openxmlformats.org/officeDocument/2006/relationships/font" Target="fonts/CenturyGothic-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jpg>
</file>

<file path=ppt/media/image11.jpg>
</file>

<file path=ppt/media/image1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9" name="Google Shape;139;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 name="Google Shape;140;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3e90b6fde8_1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g33e90b6fde8_1_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sz="1100">
                <a:latin typeface="Arial"/>
                <a:ea typeface="Arial"/>
                <a:cs typeface="Arial"/>
                <a:sym typeface="Arial"/>
              </a:rPr>
              <a:t>In today's discussion, we will delve into the critical importance of privacy regulations specific to GIS applications. We will explore how these regulations can protect individual rights and the role of international cooperation in promoting GIS ethics.</a:t>
            </a:r>
            <a:endParaRPr/>
          </a:p>
        </p:txBody>
      </p:sp>
      <p:sp>
        <p:nvSpPr>
          <p:cNvPr id="233" name="Google Shape;233;g33e90b6fde8_1_3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3e90b6fde8_1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3" name="Google Shape;243;g33e90b6fde8_1_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In this slide, we will explore the future trends in ethical issues concerning GIS. As technology continues to evolve, it is crucial to establish new guidelines that address these changes. The increasing awareness among the public regarding privacy rights will also influence how we manage and share geographic data. Lastly, we need to consider how artificial intelligence and machine learning will shape data ethics moving forward.</a:t>
            </a:r>
            <a:endParaRPr sz="1100">
              <a:latin typeface="Arial"/>
              <a:ea typeface="Arial"/>
              <a:cs typeface="Arial"/>
              <a:sym typeface="Arial"/>
            </a:endParaRPr>
          </a:p>
          <a:p>
            <a:pPr indent="0" lvl="0" marL="0" rtl="0" algn="l">
              <a:spcBef>
                <a:spcPts val="0"/>
              </a:spcBef>
              <a:spcAft>
                <a:spcPts val="0"/>
              </a:spcAft>
              <a:buNone/>
            </a:pPr>
            <a:r>
              <a:t/>
            </a:r>
            <a:endParaRPr/>
          </a:p>
        </p:txBody>
      </p:sp>
      <p:sp>
        <p:nvSpPr>
          <p:cNvPr id="244" name="Google Shape;244;g33e90b6fde8_1_4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33e90b6fde8_1_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4" name="Google Shape;254;g33e90b6fde8_1_5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sz="1100">
                <a:latin typeface="Arial"/>
                <a:ea typeface="Arial"/>
                <a:cs typeface="Arial"/>
                <a:sym typeface="Arial"/>
              </a:rPr>
              <a:t>In conclusion, geographic information systems, while incredibly beneficial, require careful ethical consideration. We must prioritize privacy and design systems that not only comply with regulations but also maintain the trust of the public. Striking the right balance between accessibility, security, and privacy will ensure that GIS serves everyone fairly and ethically.</a:t>
            </a:r>
            <a:endParaRPr/>
          </a:p>
        </p:txBody>
      </p:sp>
      <p:sp>
        <p:nvSpPr>
          <p:cNvPr id="255" name="Google Shape;255;g33e90b6fde8_1_5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Google Shape;15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100">
                <a:latin typeface="Arial"/>
                <a:ea typeface="Arial"/>
                <a:cs typeface="Arial"/>
                <a:sym typeface="Arial"/>
              </a:rPr>
              <a:t>In this slide, we'll discuss the fundamental concepts surrounding GIS and its ethical ramifications. We'll highlight some key ethical concerns that professionals encounter in the field, particularly in regards to privacy, data security, and accessibility, setting the stage for deeper exploration later in the presentation.</a:t>
            </a:r>
            <a:endParaRPr sz="1100">
              <a:latin typeface="Arial"/>
              <a:ea typeface="Arial"/>
              <a:cs typeface="Arial"/>
              <a:sym typeface="Arial"/>
            </a:endParaRPr>
          </a:p>
          <a:p>
            <a:pPr indent="0" lvl="0" marL="0" rtl="0" algn="l">
              <a:spcBef>
                <a:spcPts val="0"/>
              </a:spcBef>
              <a:spcAft>
                <a:spcPts val="0"/>
              </a:spcAft>
              <a:buNone/>
            </a:pPr>
            <a:r>
              <a:t/>
            </a:r>
            <a:endParaRPr/>
          </a:p>
        </p:txBody>
      </p:sp>
      <p:sp>
        <p:nvSpPr>
          <p:cNvPr id="156" name="Google Shape;156;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6" name="Google Shape;166;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100">
                <a:latin typeface="Arial"/>
                <a:ea typeface="Arial"/>
                <a:cs typeface="Arial"/>
                <a:sym typeface="Arial"/>
              </a:rPr>
              <a:t>In this slide, we will explore the dual aspects of GIS utilization: its benefits for public services like urban planning and disaster response, alongside the privacy concerns that arise from data access. It's important to find a balance between leveraging data for the common good and safeguarding individual privacy rights.</a:t>
            </a:r>
            <a:endParaRPr/>
          </a:p>
        </p:txBody>
      </p:sp>
      <p:sp>
        <p:nvSpPr>
          <p:cNvPr id="167" name="Google Shape;167;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sz="1100">
                <a:latin typeface="Arial"/>
                <a:ea typeface="Arial"/>
                <a:cs typeface="Arial"/>
                <a:sym typeface="Arial"/>
              </a:rPr>
              <a:t>In this slide, we will explore the intersection of GIS technology and individual rights, particularly focusing on privacy issues related to location tracking and data management. It's crucial for users to understand their rights regarding data use, and for GIS developers to prioritize ethical considerations in their systems. We'll also examine the importance of user consent and transparency in data practices.</a:t>
            </a:r>
            <a:endParaRPr/>
          </a:p>
        </p:txBody>
      </p:sp>
      <p:sp>
        <p:nvSpPr>
          <p:cNvPr id="178" name="Google Shape;178;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In this slide, we explore the potential dangers of Geographic Information Systems (GIS) when their data is misused. It is important for us to understand both the ethical implications and the risks associated with GIS data abuse, especially as technology advances rapidly. Let's look at three major concerns: mass surveillance capabilities, cybersecurity vulnerabilities, and commercial misuse of location data.</a:t>
            </a:r>
            <a:endParaRPr sz="1100">
              <a:latin typeface="Arial"/>
              <a:ea typeface="Arial"/>
              <a:cs typeface="Arial"/>
              <a:sym typeface="Arial"/>
            </a:endParaRPr>
          </a:p>
          <a:p>
            <a:pPr indent="0" lvl="0" marL="0" rtl="0" algn="l">
              <a:spcBef>
                <a:spcPts val="0"/>
              </a:spcBef>
              <a:spcAft>
                <a:spcPts val="0"/>
              </a:spcAft>
              <a:buNone/>
            </a:pPr>
            <a:r>
              <a:t/>
            </a:r>
            <a:endParaRPr/>
          </a:p>
        </p:txBody>
      </p:sp>
      <p:sp>
        <p:nvSpPr>
          <p:cNvPr id="189" name="Google Shape;18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3e90b6fde8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Google Shape;199;g33e90b6fde8_1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sz="1100">
                <a:latin typeface="Arial"/>
                <a:ea typeface="Arial"/>
                <a:cs typeface="Arial"/>
                <a:sym typeface="Arial"/>
              </a:rPr>
              <a:t>Today, we draw parallels between historical misuse of data during WWII and potential misuses of GIS technology. It’s crucial to understand the ethical implications to prevent similar abuses in modern contexts.</a:t>
            </a:r>
            <a:endParaRPr/>
          </a:p>
        </p:txBody>
      </p:sp>
      <p:sp>
        <p:nvSpPr>
          <p:cNvPr id="200" name="Google Shape;200;g33e90b6fde8_1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3e90b6fde8_1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0" name="Google Shape;210;g33e90b6fde8_1_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In this slide, we discuss the tension between accessibility and privacy concerning GIS data. It's essential to recognize the benefits of open data for research, yet we must also consider the implications of sensitive information. Finding the right balance is crucial for fostering innovation while protecting individuals' rights.</a:t>
            </a:r>
            <a:endParaRPr sz="1100">
              <a:latin typeface="Arial"/>
              <a:ea typeface="Arial"/>
              <a:cs typeface="Arial"/>
              <a:sym typeface="Arial"/>
            </a:endParaRPr>
          </a:p>
          <a:p>
            <a:pPr indent="0" lvl="0" marL="0" rtl="0" algn="l">
              <a:spcBef>
                <a:spcPts val="0"/>
              </a:spcBef>
              <a:spcAft>
                <a:spcPts val="0"/>
              </a:spcAft>
              <a:buNone/>
            </a:pPr>
            <a:r>
              <a:t/>
            </a:r>
            <a:endParaRPr/>
          </a:p>
        </p:txBody>
      </p:sp>
      <p:sp>
        <p:nvSpPr>
          <p:cNvPr id="211" name="Google Shape;211;g33e90b6fde8_1_1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3e90b6fde8_1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1" name="Google Shape;221;g33e90b6fde8_1_2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sz="1100">
                <a:latin typeface="Arial"/>
                <a:ea typeface="Arial"/>
                <a:cs typeface="Arial"/>
                <a:sym typeface="Arial"/>
              </a:rPr>
              <a:t>This slide outlines three key ethical solutions necessary for the responsible use of Geographic Information Systems. The points highlight the importance of data access policies, informed consent, and the role of oversight committees in maintaining ethical standards.</a:t>
            </a:r>
            <a:endParaRPr/>
          </a:p>
        </p:txBody>
      </p:sp>
      <p:sp>
        <p:nvSpPr>
          <p:cNvPr id="222" name="Google Shape;222;g33e90b6fde8_1_2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p:nvPr/>
        </p:nvSpPr>
        <p:spPr>
          <a:xfrm>
            <a:off x="0" y="4818185"/>
            <a:ext cx="12192000" cy="203981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entury Gothic"/>
              <a:ea typeface="Century Gothic"/>
              <a:cs typeface="Century Gothic"/>
              <a:sym typeface="Century Gothic"/>
            </a:endParaRPr>
          </a:p>
        </p:txBody>
      </p:sp>
      <p:sp>
        <p:nvSpPr>
          <p:cNvPr id="17" name="Google Shape;17;p2"/>
          <p:cNvSpPr/>
          <p:nvPr/>
        </p:nvSpPr>
        <p:spPr>
          <a:xfrm>
            <a:off x="0" y="-3175"/>
            <a:ext cx="12192000" cy="5203825"/>
          </a:xfrm>
          <a:custGeom>
            <a:rect b="b" l="l" r="r" t="t"/>
            <a:pathLst>
              <a:path extrusionOk="0" h="3278" w="5760">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8" name="Google Shape;18;p2"/>
          <p:cNvSpPr txBox="1"/>
          <p:nvPr>
            <p:ph type="ctrTitle"/>
          </p:nvPr>
        </p:nvSpPr>
        <p:spPr>
          <a:xfrm>
            <a:off x="810001" y="1449147"/>
            <a:ext cx="10572000" cy="2971051"/>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lt1"/>
              </a:buClr>
              <a:buSzPts val="5400"/>
              <a:buFont typeface="Century Gothic"/>
              <a:buNone/>
              <a:defRPr b="0"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 type="subTitle"/>
          </p:nvPr>
        </p:nvSpPr>
        <p:spPr>
          <a:xfrm>
            <a:off x="810001" y="5280847"/>
            <a:ext cx="10572000" cy="434974"/>
          </a:xfrm>
          <a:prstGeom prst="rect">
            <a:avLst/>
          </a:prstGeom>
          <a:noFill/>
          <a:ln>
            <a:noFill/>
          </a:ln>
        </p:spPr>
        <p:txBody>
          <a:bodyPr anchorCtr="0" anchor="t" bIns="45700" lIns="91425" spcFirstLastPara="1" rIns="91425" wrap="square" tIns="45700">
            <a:noAutofit/>
          </a:bodyPr>
          <a:lstStyle>
            <a:lvl1pPr lvl="0" algn="ctr">
              <a:spcBef>
                <a:spcPts val="480"/>
              </a:spcBef>
              <a:spcAft>
                <a:spcPts val="0"/>
              </a:spcAft>
              <a:buSzPts val="1920"/>
              <a:buNone/>
              <a:defRPr sz="2400">
                <a:solidFill>
                  <a:schemeClr val="dk1"/>
                </a:solidFill>
              </a:defRPr>
            </a:lvl1pPr>
            <a:lvl2pPr lvl="1" algn="ctr">
              <a:spcBef>
                <a:spcPts val="600"/>
              </a:spcBef>
              <a:spcAft>
                <a:spcPts val="0"/>
              </a:spcAft>
              <a:buSzPts val="1280"/>
              <a:buNone/>
              <a:defRPr>
                <a:solidFill>
                  <a:srgbClr val="888888"/>
                </a:solidFill>
              </a:defRPr>
            </a:lvl2pPr>
            <a:lvl3pPr lvl="2" algn="ctr">
              <a:spcBef>
                <a:spcPts val="600"/>
              </a:spcBef>
              <a:spcAft>
                <a:spcPts val="0"/>
              </a:spcAft>
              <a:buSzPts val="1120"/>
              <a:buNone/>
              <a:defRPr>
                <a:solidFill>
                  <a:srgbClr val="888888"/>
                </a:solidFill>
              </a:defRPr>
            </a:lvl3pPr>
            <a:lvl4pPr lvl="3" algn="ctr">
              <a:spcBef>
                <a:spcPts val="600"/>
              </a:spcBef>
              <a:spcAft>
                <a:spcPts val="0"/>
              </a:spcAft>
              <a:buSzPts val="960"/>
              <a:buNone/>
              <a:defRPr>
                <a:solidFill>
                  <a:srgbClr val="888888"/>
                </a:solidFill>
              </a:defRPr>
            </a:lvl4pPr>
            <a:lvl5pPr lvl="4" algn="ctr">
              <a:spcBef>
                <a:spcPts val="600"/>
              </a:spcBef>
              <a:spcAft>
                <a:spcPts val="0"/>
              </a:spcAft>
              <a:buSzPts val="960"/>
              <a:buNone/>
              <a:defRPr>
                <a:solidFill>
                  <a:srgbClr val="888888"/>
                </a:solidFill>
              </a:defRPr>
            </a:lvl5pPr>
            <a:lvl6pPr lvl="5" algn="ctr">
              <a:spcBef>
                <a:spcPts val="600"/>
              </a:spcBef>
              <a:spcAft>
                <a:spcPts val="0"/>
              </a:spcAft>
              <a:buSzPts val="1200"/>
              <a:buNone/>
              <a:defRPr>
                <a:solidFill>
                  <a:srgbClr val="888888"/>
                </a:solidFill>
              </a:defRPr>
            </a:lvl6pPr>
            <a:lvl7pPr lvl="6" algn="ctr">
              <a:spcBef>
                <a:spcPts val="600"/>
              </a:spcBef>
              <a:spcAft>
                <a:spcPts val="0"/>
              </a:spcAft>
              <a:buSzPts val="1200"/>
              <a:buNone/>
              <a:defRPr>
                <a:solidFill>
                  <a:srgbClr val="888888"/>
                </a:solidFill>
              </a:defRPr>
            </a:lvl7pPr>
            <a:lvl8pPr lvl="7" algn="ctr">
              <a:spcBef>
                <a:spcPts val="600"/>
              </a:spcBef>
              <a:spcAft>
                <a:spcPts val="0"/>
              </a:spcAft>
              <a:buSzPts val="1200"/>
              <a:buNone/>
              <a:defRPr>
                <a:solidFill>
                  <a:srgbClr val="888888"/>
                </a:solidFill>
              </a:defRPr>
            </a:lvl8pPr>
            <a:lvl9pPr lvl="8" algn="ctr">
              <a:spcBef>
                <a:spcPts val="600"/>
              </a:spcBef>
              <a:spcAft>
                <a:spcPts val="600"/>
              </a:spcAft>
              <a:buSzPts val="1200"/>
              <a:buNone/>
              <a:defRPr>
                <a:solidFill>
                  <a:srgbClr val="888888"/>
                </a:solidFill>
              </a:defRPr>
            </a:lvl9pPr>
          </a:lstStyle>
          <a:p/>
        </p:txBody>
      </p:sp>
      <p:sp>
        <p:nvSpPr>
          <p:cNvPr id="20" name="Google Shape;20;p2"/>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9" name="Shape 79"/>
        <p:cNvGrpSpPr/>
        <p:nvPr/>
      </p:nvGrpSpPr>
      <p:grpSpPr>
        <a:xfrm>
          <a:off x="0" y="0"/>
          <a:ext cx="0" cy="0"/>
          <a:chOff x="0" y="0"/>
          <a:chExt cx="0" cy="0"/>
        </a:xfrm>
      </p:grpSpPr>
      <p:sp>
        <p:nvSpPr>
          <p:cNvPr id="80" name="Google Shape;80;p11"/>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81" name="Google Shape;81;p11"/>
          <p:cNvSpPr txBox="1"/>
          <p:nvPr>
            <p:ph type="title"/>
          </p:nvPr>
        </p:nvSpPr>
        <p:spPr>
          <a:xfrm>
            <a:off x="810000" y="447188"/>
            <a:ext cx="10571998" cy="9704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1"/>
              </a:buClr>
              <a:buSzPts val="4000"/>
              <a:buFont typeface="Century Gothic"/>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1"/>
          <p:cNvSpPr txBox="1"/>
          <p:nvPr>
            <p:ph idx="1" type="body"/>
          </p:nvPr>
        </p:nvSpPr>
        <p:spPr>
          <a:xfrm>
            <a:off x="818712" y="2222287"/>
            <a:ext cx="10554574" cy="3636511"/>
          </a:xfrm>
          <a:prstGeom prst="rect">
            <a:avLst/>
          </a:prstGeom>
          <a:noFill/>
          <a:ln>
            <a:noFill/>
          </a:ln>
        </p:spPr>
        <p:txBody>
          <a:bodyPr anchorCtr="0" anchor="ctr"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83" name="Google Shape;83;p11"/>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1"/>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1"/>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6" name="Shape 86"/>
        <p:cNvGrpSpPr/>
        <p:nvPr/>
      </p:nvGrpSpPr>
      <p:grpSpPr>
        <a:xfrm>
          <a:off x="0" y="0"/>
          <a:ext cx="0" cy="0"/>
          <a:chOff x="0" y="0"/>
          <a:chExt cx="0" cy="0"/>
        </a:xfrm>
      </p:grpSpPr>
      <p:sp>
        <p:nvSpPr>
          <p:cNvPr id="87" name="Google Shape;87;p12"/>
          <p:cNvSpPr/>
          <p:nvPr/>
        </p:nvSpPr>
        <p:spPr>
          <a:xfrm>
            <a:off x="0" y="1"/>
            <a:ext cx="12192000" cy="5203825"/>
          </a:xfrm>
          <a:custGeom>
            <a:rect b="b" l="l" r="r" t="t"/>
            <a:pathLst>
              <a:path extrusionOk="0" h="3278" w="5760">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88" name="Google Shape;88;p12"/>
          <p:cNvSpPr txBox="1"/>
          <p:nvPr>
            <p:ph type="title"/>
          </p:nvPr>
        </p:nvSpPr>
        <p:spPr>
          <a:xfrm>
            <a:off x="810000" y="606669"/>
            <a:ext cx="10561418" cy="3813527"/>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lt1"/>
              </a:buClr>
              <a:buSzPts val="4800"/>
              <a:buFont typeface="Century Gothic"/>
              <a:buNone/>
              <a:defRPr b="0" sz="48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2"/>
          <p:cNvSpPr txBox="1"/>
          <p:nvPr>
            <p:ph idx="1" type="body"/>
          </p:nvPr>
        </p:nvSpPr>
        <p:spPr>
          <a:xfrm>
            <a:off x="810000" y="5281201"/>
            <a:ext cx="10561418" cy="433955"/>
          </a:xfrm>
          <a:prstGeom prst="rect">
            <a:avLst/>
          </a:prstGeom>
          <a:noFill/>
          <a:ln>
            <a:noFill/>
          </a:ln>
        </p:spPr>
        <p:txBody>
          <a:bodyPr anchorCtr="0" anchor="ctr" bIns="45700" lIns="91425" spcFirstLastPara="1" rIns="91425" wrap="square" tIns="45700">
            <a:noAutofit/>
          </a:bodyPr>
          <a:lstStyle>
            <a:lvl1pPr indent="-228600" lvl="0" marL="457200" algn="r">
              <a:spcBef>
                <a:spcPts val="560"/>
              </a:spcBef>
              <a:spcAft>
                <a:spcPts val="0"/>
              </a:spcAft>
              <a:buSzPts val="2240"/>
              <a:buNone/>
              <a:defRPr sz="2800">
                <a:solidFill>
                  <a:schemeClr val="dk1"/>
                </a:solidFill>
              </a:defRPr>
            </a:lvl1pPr>
            <a:lvl2pPr indent="-228600" lvl="1" marL="914400" algn="l">
              <a:spcBef>
                <a:spcPts val="600"/>
              </a:spcBef>
              <a:spcAft>
                <a:spcPts val="0"/>
              </a:spcAft>
              <a:buSzPts val="1440"/>
              <a:buNone/>
              <a:defRPr sz="1800">
                <a:solidFill>
                  <a:srgbClr val="888888"/>
                </a:solidFill>
              </a:defRPr>
            </a:lvl2pPr>
            <a:lvl3pPr indent="-228600" lvl="2" marL="1371600" algn="l">
              <a:spcBef>
                <a:spcPts val="600"/>
              </a:spcBef>
              <a:spcAft>
                <a:spcPts val="0"/>
              </a:spcAft>
              <a:buSzPts val="1280"/>
              <a:buNone/>
              <a:defRPr sz="1600">
                <a:solidFill>
                  <a:srgbClr val="888888"/>
                </a:solidFill>
              </a:defRPr>
            </a:lvl3pPr>
            <a:lvl4pPr indent="-228600" lvl="3" marL="1828800" algn="l">
              <a:spcBef>
                <a:spcPts val="600"/>
              </a:spcBef>
              <a:spcAft>
                <a:spcPts val="0"/>
              </a:spcAft>
              <a:buSzPts val="1120"/>
              <a:buNone/>
              <a:defRPr sz="1400">
                <a:solidFill>
                  <a:srgbClr val="888888"/>
                </a:solidFill>
              </a:defRPr>
            </a:lvl4pPr>
            <a:lvl5pPr indent="-228600" lvl="4" marL="2286000" algn="l">
              <a:spcBef>
                <a:spcPts val="600"/>
              </a:spcBef>
              <a:spcAft>
                <a:spcPts val="0"/>
              </a:spcAft>
              <a:buSzPts val="1120"/>
              <a:buNone/>
              <a:defRPr sz="1400">
                <a:solidFill>
                  <a:srgbClr val="888888"/>
                </a:solidFill>
              </a:defRPr>
            </a:lvl5pPr>
            <a:lvl6pPr indent="-228600" lvl="5" marL="2743200" algn="l">
              <a:spcBef>
                <a:spcPts val="600"/>
              </a:spcBef>
              <a:spcAft>
                <a:spcPts val="0"/>
              </a:spcAft>
              <a:buSzPts val="1400"/>
              <a:buNone/>
              <a:defRPr sz="1400">
                <a:solidFill>
                  <a:srgbClr val="888888"/>
                </a:solidFill>
              </a:defRPr>
            </a:lvl6pPr>
            <a:lvl7pPr indent="-228600" lvl="6" marL="3200400" algn="l">
              <a:spcBef>
                <a:spcPts val="600"/>
              </a:spcBef>
              <a:spcAft>
                <a:spcPts val="0"/>
              </a:spcAft>
              <a:buSzPts val="1400"/>
              <a:buNone/>
              <a:defRPr sz="1400">
                <a:solidFill>
                  <a:srgbClr val="888888"/>
                </a:solidFill>
              </a:defRPr>
            </a:lvl7pPr>
            <a:lvl8pPr indent="-228600" lvl="7" marL="3657600" algn="l">
              <a:spcBef>
                <a:spcPts val="600"/>
              </a:spcBef>
              <a:spcAft>
                <a:spcPts val="0"/>
              </a:spcAft>
              <a:buSzPts val="1400"/>
              <a:buNone/>
              <a:defRPr sz="1400">
                <a:solidFill>
                  <a:srgbClr val="888888"/>
                </a:solidFill>
              </a:defRPr>
            </a:lvl8pPr>
            <a:lvl9pPr indent="-228600" lvl="8" marL="4114800" algn="l">
              <a:spcBef>
                <a:spcPts val="600"/>
              </a:spcBef>
              <a:spcAft>
                <a:spcPts val="600"/>
              </a:spcAft>
              <a:buSzPts val="1400"/>
              <a:buNone/>
              <a:defRPr sz="1400">
                <a:solidFill>
                  <a:srgbClr val="888888"/>
                </a:solidFill>
              </a:defRPr>
            </a:lvl9pPr>
          </a:lstStyle>
          <a:p/>
        </p:txBody>
      </p:sp>
      <p:sp>
        <p:nvSpPr>
          <p:cNvPr id="90" name="Google Shape;90;p12"/>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2"/>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2"/>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3" name="Shape 93"/>
        <p:cNvGrpSpPr/>
        <p:nvPr/>
      </p:nvGrpSpPr>
      <p:grpSpPr>
        <a:xfrm>
          <a:off x="0" y="0"/>
          <a:ext cx="0" cy="0"/>
          <a:chOff x="0" y="0"/>
          <a:chExt cx="0" cy="0"/>
        </a:xfrm>
      </p:grpSpPr>
      <p:sp>
        <p:nvSpPr>
          <p:cNvPr id="94" name="Google Shape;94;p13"/>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95" name="Google Shape;95;p13"/>
          <p:cNvSpPr txBox="1"/>
          <p:nvPr>
            <p:ph type="title"/>
          </p:nvPr>
        </p:nvSpPr>
        <p:spPr>
          <a:xfrm>
            <a:off x="810000" y="447188"/>
            <a:ext cx="10571998" cy="9704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1"/>
              </a:buClr>
              <a:buSzPts val="4000"/>
              <a:buFont typeface="Century Gothic"/>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3"/>
          <p:cNvSpPr txBox="1"/>
          <p:nvPr>
            <p:ph idx="1" type="body"/>
          </p:nvPr>
        </p:nvSpPr>
        <p:spPr>
          <a:xfrm>
            <a:off x="814728" y="2174875"/>
            <a:ext cx="5189857" cy="576262"/>
          </a:xfrm>
          <a:prstGeom prst="rect">
            <a:avLst/>
          </a:prstGeom>
          <a:noFill/>
          <a:ln>
            <a:noFill/>
          </a:ln>
        </p:spPr>
        <p:txBody>
          <a:bodyPr anchorCtr="0" anchor="b" bIns="45700" lIns="91425" spcFirstLastPara="1" rIns="91425" wrap="square" tIns="45700">
            <a:noAutofit/>
          </a:bodyPr>
          <a:lstStyle>
            <a:lvl1pPr indent="-228600" lvl="0" marL="457200" algn="ctr">
              <a:spcBef>
                <a:spcPts val="400"/>
              </a:spcBef>
              <a:spcAft>
                <a:spcPts val="0"/>
              </a:spcAft>
              <a:buSzPts val="1600"/>
              <a:buNone/>
              <a:defRPr b="0" sz="2000"/>
            </a:lvl1pPr>
            <a:lvl2pPr indent="-228600" lvl="1" marL="914400" algn="l">
              <a:spcBef>
                <a:spcPts val="600"/>
              </a:spcBef>
              <a:spcAft>
                <a:spcPts val="0"/>
              </a:spcAft>
              <a:buSzPts val="1600"/>
              <a:buNone/>
              <a:defRPr b="1" sz="2000"/>
            </a:lvl2pPr>
            <a:lvl3pPr indent="-228600" lvl="2" marL="1371600" algn="l">
              <a:spcBef>
                <a:spcPts val="600"/>
              </a:spcBef>
              <a:spcAft>
                <a:spcPts val="0"/>
              </a:spcAft>
              <a:buSzPts val="1440"/>
              <a:buNone/>
              <a:defRPr b="1" sz="1800"/>
            </a:lvl3pPr>
            <a:lvl4pPr indent="-228600" lvl="3" marL="1828800" algn="l">
              <a:spcBef>
                <a:spcPts val="600"/>
              </a:spcBef>
              <a:spcAft>
                <a:spcPts val="0"/>
              </a:spcAft>
              <a:buSzPts val="1280"/>
              <a:buNone/>
              <a:defRPr b="1" sz="1600"/>
            </a:lvl4pPr>
            <a:lvl5pPr indent="-228600" lvl="4" marL="2286000" algn="l">
              <a:spcBef>
                <a:spcPts val="600"/>
              </a:spcBef>
              <a:spcAft>
                <a:spcPts val="0"/>
              </a:spcAft>
              <a:buSzPts val="1280"/>
              <a:buNone/>
              <a:defRPr b="1" sz="1600"/>
            </a:lvl5pPr>
            <a:lvl6pPr indent="-228600" lvl="5" marL="2743200" algn="l">
              <a:spcBef>
                <a:spcPts val="600"/>
              </a:spcBef>
              <a:spcAft>
                <a:spcPts val="0"/>
              </a:spcAft>
              <a:buSzPts val="1600"/>
              <a:buNone/>
              <a:defRPr b="1" sz="1600"/>
            </a:lvl6pPr>
            <a:lvl7pPr indent="-228600" lvl="6" marL="3200400" algn="l">
              <a:spcBef>
                <a:spcPts val="600"/>
              </a:spcBef>
              <a:spcAft>
                <a:spcPts val="0"/>
              </a:spcAft>
              <a:buSzPts val="1600"/>
              <a:buNone/>
              <a:defRPr b="1" sz="1600"/>
            </a:lvl7pPr>
            <a:lvl8pPr indent="-228600" lvl="7" marL="3657600" algn="l">
              <a:spcBef>
                <a:spcPts val="600"/>
              </a:spcBef>
              <a:spcAft>
                <a:spcPts val="0"/>
              </a:spcAft>
              <a:buSzPts val="1600"/>
              <a:buNone/>
              <a:defRPr b="1" sz="1600"/>
            </a:lvl8pPr>
            <a:lvl9pPr indent="-228600" lvl="8" marL="4114800" algn="l">
              <a:spcBef>
                <a:spcPts val="600"/>
              </a:spcBef>
              <a:spcAft>
                <a:spcPts val="600"/>
              </a:spcAft>
              <a:buSzPts val="1600"/>
              <a:buNone/>
              <a:defRPr b="1" sz="1600"/>
            </a:lvl9pPr>
          </a:lstStyle>
          <a:p/>
        </p:txBody>
      </p:sp>
      <p:sp>
        <p:nvSpPr>
          <p:cNvPr id="97" name="Google Shape;97;p13"/>
          <p:cNvSpPr txBox="1"/>
          <p:nvPr>
            <p:ph idx="2" type="body"/>
          </p:nvPr>
        </p:nvSpPr>
        <p:spPr>
          <a:xfrm>
            <a:off x="814729" y="2751138"/>
            <a:ext cx="5189856" cy="3109913"/>
          </a:xfrm>
          <a:prstGeom prst="rect">
            <a:avLst/>
          </a:prstGeom>
          <a:noFill/>
          <a:ln>
            <a:noFill/>
          </a:ln>
        </p:spPr>
        <p:txBody>
          <a:bodyPr anchorCtr="0" anchor="t"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98" name="Google Shape;98;p13"/>
          <p:cNvSpPr txBox="1"/>
          <p:nvPr>
            <p:ph idx="3" type="body"/>
          </p:nvPr>
        </p:nvSpPr>
        <p:spPr>
          <a:xfrm>
            <a:off x="6187415" y="2174875"/>
            <a:ext cx="5194583" cy="576262"/>
          </a:xfrm>
          <a:prstGeom prst="rect">
            <a:avLst/>
          </a:prstGeom>
          <a:noFill/>
          <a:ln>
            <a:noFill/>
          </a:ln>
        </p:spPr>
        <p:txBody>
          <a:bodyPr anchorCtr="0" anchor="b" bIns="45700" lIns="91425" spcFirstLastPara="1" rIns="91425" wrap="square" tIns="45700">
            <a:noAutofit/>
          </a:bodyPr>
          <a:lstStyle>
            <a:lvl1pPr indent="-228600" lvl="0" marL="457200" algn="ctr">
              <a:spcBef>
                <a:spcPts val="400"/>
              </a:spcBef>
              <a:spcAft>
                <a:spcPts val="0"/>
              </a:spcAft>
              <a:buSzPts val="1600"/>
              <a:buNone/>
              <a:defRPr b="0" sz="2000"/>
            </a:lvl1pPr>
            <a:lvl2pPr indent="-228600" lvl="1" marL="914400" algn="l">
              <a:spcBef>
                <a:spcPts val="600"/>
              </a:spcBef>
              <a:spcAft>
                <a:spcPts val="0"/>
              </a:spcAft>
              <a:buSzPts val="1600"/>
              <a:buNone/>
              <a:defRPr b="1" sz="2000"/>
            </a:lvl2pPr>
            <a:lvl3pPr indent="-228600" lvl="2" marL="1371600" algn="l">
              <a:spcBef>
                <a:spcPts val="600"/>
              </a:spcBef>
              <a:spcAft>
                <a:spcPts val="0"/>
              </a:spcAft>
              <a:buSzPts val="1440"/>
              <a:buNone/>
              <a:defRPr b="1" sz="1800"/>
            </a:lvl3pPr>
            <a:lvl4pPr indent="-228600" lvl="3" marL="1828800" algn="l">
              <a:spcBef>
                <a:spcPts val="600"/>
              </a:spcBef>
              <a:spcAft>
                <a:spcPts val="0"/>
              </a:spcAft>
              <a:buSzPts val="1280"/>
              <a:buNone/>
              <a:defRPr b="1" sz="1600"/>
            </a:lvl4pPr>
            <a:lvl5pPr indent="-228600" lvl="4" marL="2286000" algn="l">
              <a:spcBef>
                <a:spcPts val="600"/>
              </a:spcBef>
              <a:spcAft>
                <a:spcPts val="0"/>
              </a:spcAft>
              <a:buSzPts val="1280"/>
              <a:buNone/>
              <a:defRPr b="1" sz="1600"/>
            </a:lvl5pPr>
            <a:lvl6pPr indent="-228600" lvl="5" marL="2743200" algn="l">
              <a:spcBef>
                <a:spcPts val="600"/>
              </a:spcBef>
              <a:spcAft>
                <a:spcPts val="0"/>
              </a:spcAft>
              <a:buSzPts val="1600"/>
              <a:buNone/>
              <a:defRPr b="1" sz="1600"/>
            </a:lvl6pPr>
            <a:lvl7pPr indent="-228600" lvl="6" marL="3200400" algn="l">
              <a:spcBef>
                <a:spcPts val="600"/>
              </a:spcBef>
              <a:spcAft>
                <a:spcPts val="0"/>
              </a:spcAft>
              <a:buSzPts val="1600"/>
              <a:buNone/>
              <a:defRPr b="1" sz="1600"/>
            </a:lvl7pPr>
            <a:lvl8pPr indent="-228600" lvl="7" marL="3657600" algn="l">
              <a:spcBef>
                <a:spcPts val="600"/>
              </a:spcBef>
              <a:spcAft>
                <a:spcPts val="0"/>
              </a:spcAft>
              <a:buSzPts val="1600"/>
              <a:buNone/>
              <a:defRPr b="1" sz="1600"/>
            </a:lvl8pPr>
            <a:lvl9pPr indent="-228600" lvl="8" marL="4114800" algn="l">
              <a:spcBef>
                <a:spcPts val="600"/>
              </a:spcBef>
              <a:spcAft>
                <a:spcPts val="600"/>
              </a:spcAft>
              <a:buSzPts val="1600"/>
              <a:buNone/>
              <a:defRPr b="1" sz="1600"/>
            </a:lvl9pPr>
          </a:lstStyle>
          <a:p/>
        </p:txBody>
      </p:sp>
      <p:sp>
        <p:nvSpPr>
          <p:cNvPr id="99" name="Google Shape;99;p13"/>
          <p:cNvSpPr txBox="1"/>
          <p:nvPr>
            <p:ph idx="4" type="body"/>
          </p:nvPr>
        </p:nvSpPr>
        <p:spPr>
          <a:xfrm>
            <a:off x="6187415" y="2751138"/>
            <a:ext cx="5194583" cy="3109913"/>
          </a:xfrm>
          <a:prstGeom prst="rect">
            <a:avLst/>
          </a:prstGeom>
          <a:noFill/>
          <a:ln>
            <a:noFill/>
          </a:ln>
        </p:spPr>
        <p:txBody>
          <a:bodyPr anchorCtr="0" anchor="t"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00" name="Google Shape;100;p13"/>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13"/>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13"/>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3" name="Shape 103"/>
        <p:cNvGrpSpPr/>
        <p:nvPr/>
      </p:nvGrpSpPr>
      <p:grpSpPr>
        <a:xfrm>
          <a:off x="0" y="0"/>
          <a:ext cx="0" cy="0"/>
          <a:chOff x="0" y="0"/>
          <a:chExt cx="0" cy="0"/>
        </a:xfrm>
      </p:grpSpPr>
      <p:sp>
        <p:nvSpPr>
          <p:cNvPr id="104" name="Google Shape;104;p14"/>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4"/>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14"/>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7" name="Shape 107"/>
        <p:cNvGrpSpPr/>
        <p:nvPr/>
      </p:nvGrpSpPr>
      <p:grpSpPr>
        <a:xfrm>
          <a:off x="0" y="0"/>
          <a:ext cx="0" cy="0"/>
          <a:chOff x="0" y="0"/>
          <a:chExt cx="0" cy="0"/>
        </a:xfrm>
      </p:grpSpPr>
      <p:sp>
        <p:nvSpPr>
          <p:cNvPr id="108" name="Google Shape;108;p15"/>
          <p:cNvSpPr/>
          <p:nvPr/>
        </p:nvSpPr>
        <p:spPr>
          <a:xfrm>
            <a:off x="1073151" y="446087"/>
            <a:ext cx="3547533" cy="2838449"/>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09" name="Google Shape;109;p15"/>
          <p:cNvSpPr txBox="1"/>
          <p:nvPr>
            <p:ph type="title"/>
          </p:nvPr>
        </p:nvSpPr>
        <p:spPr>
          <a:xfrm>
            <a:off x="1073151" y="446088"/>
            <a:ext cx="3547533" cy="257651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1"/>
              </a:buClr>
              <a:buSzPts val="4000"/>
              <a:buFont typeface="Century Gothic"/>
              <a:buNone/>
              <a:defRPr b="0"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15"/>
          <p:cNvSpPr txBox="1"/>
          <p:nvPr>
            <p:ph idx="1" type="body"/>
          </p:nvPr>
        </p:nvSpPr>
        <p:spPr>
          <a:xfrm>
            <a:off x="4855633" y="446088"/>
            <a:ext cx="6252633" cy="5414963"/>
          </a:xfrm>
          <a:prstGeom prst="rect">
            <a:avLst/>
          </a:prstGeom>
          <a:noFill/>
          <a:ln>
            <a:noFill/>
          </a:ln>
        </p:spPr>
        <p:txBody>
          <a:bodyPr anchorCtr="0" anchor="ctr"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11" name="Google Shape;111;p15"/>
          <p:cNvSpPr txBox="1"/>
          <p:nvPr>
            <p:ph idx="2" type="body"/>
          </p:nvPr>
        </p:nvSpPr>
        <p:spPr>
          <a:xfrm>
            <a:off x="1073151" y="3022600"/>
            <a:ext cx="3547533" cy="2838449"/>
          </a:xfrm>
          <a:prstGeom prst="rect">
            <a:avLst/>
          </a:prstGeom>
          <a:noFill/>
          <a:ln>
            <a:noFill/>
          </a:ln>
        </p:spPr>
        <p:txBody>
          <a:bodyPr anchorCtr="0" anchor="ctr" bIns="45700" lIns="91425" spcFirstLastPara="1" rIns="91425" wrap="square" tIns="45700">
            <a:normAutofit/>
          </a:bodyPr>
          <a:lstStyle>
            <a:lvl1pPr indent="-228600" lvl="0" marL="457200" algn="l">
              <a:spcBef>
                <a:spcPts val="560"/>
              </a:spcBef>
              <a:spcAft>
                <a:spcPts val="0"/>
              </a:spcAft>
              <a:buSzPts val="2240"/>
              <a:buNone/>
              <a:defRPr sz="2800"/>
            </a:lvl1pPr>
            <a:lvl2pPr indent="-228600" lvl="1" marL="914400" algn="l">
              <a:spcBef>
                <a:spcPts val="600"/>
              </a:spcBef>
              <a:spcAft>
                <a:spcPts val="0"/>
              </a:spcAft>
              <a:buSzPts val="960"/>
              <a:buNone/>
              <a:defRPr sz="1200"/>
            </a:lvl2pPr>
            <a:lvl3pPr indent="-228600" lvl="2" marL="1371600" algn="l">
              <a:spcBef>
                <a:spcPts val="600"/>
              </a:spcBef>
              <a:spcAft>
                <a:spcPts val="0"/>
              </a:spcAft>
              <a:buSzPts val="800"/>
              <a:buNone/>
              <a:defRPr sz="1000"/>
            </a:lvl3pPr>
            <a:lvl4pPr indent="-228600" lvl="3" marL="1828800" algn="l">
              <a:spcBef>
                <a:spcPts val="600"/>
              </a:spcBef>
              <a:spcAft>
                <a:spcPts val="0"/>
              </a:spcAft>
              <a:buSzPts val="720"/>
              <a:buNone/>
              <a:defRPr sz="900"/>
            </a:lvl4pPr>
            <a:lvl5pPr indent="-228600" lvl="4" marL="2286000" algn="l">
              <a:spcBef>
                <a:spcPts val="600"/>
              </a:spcBef>
              <a:spcAft>
                <a:spcPts val="0"/>
              </a:spcAft>
              <a:buSzPts val="720"/>
              <a:buNone/>
              <a:defRPr sz="900"/>
            </a:lvl5pPr>
            <a:lvl6pPr indent="-228600" lvl="5" marL="2743200" algn="l">
              <a:spcBef>
                <a:spcPts val="600"/>
              </a:spcBef>
              <a:spcAft>
                <a:spcPts val="0"/>
              </a:spcAft>
              <a:buSzPts val="900"/>
              <a:buNone/>
              <a:defRPr sz="900"/>
            </a:lvl6pPr>
            <a:lvl7pPr indent="-228600" lvl="6" marL="3200400" algn="l">
              <a:spcBef>
                <a:spcPts val="600"/>
              </a:spcBef>
              <a:spcAft>
                <a:spcPts val="0"/>
              </a:spcAft>
              <a:buSzPts val="900"/>
              <a:buNone/>
              <a:defRPr sz="900"/>
            </a:lvl7pPr>
            <a:lvl8pPr indent="-228600" lvl="7" marL="3657600" algn="l">
              <a:spcBef>
                <a:spcPts val="600"/>
              </a:spcBef>
              <a:spcAft>
                <a:spcPts val="0"/>
              </a:spcAft>
              <a:buSzPts val="900"/>
              <a:buNone/>
              <a:defRPr sz="900"/>
            </a:lvl8pPr>
            <a:lvl9pPr indent="-228600" lvl="8" marL="4114800" algn="l">
              <a:spcBef>
                <a:spcPts val="600"/>
              </a:spcBef>
              <a:spcAft>
                <a:spcPts val="600"/>
              </a:spcAft>
              <a:buSzPts val="900"/>
              <a:buNone/>
              <a:defRPr sz="900"/>
            </a:lvl9pPr>
          </a:lstStyle>
          <a:p/>
        </p:txBody>
      </p:sp>
      <p:sp>
        <p:nvSpPr>
          <p:cNvPr id="112" name="Google Shape;112;p15"/>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15"/>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15"/>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115" name="Shape 115"/>
        <p:cNvGrpSpPr/>
        <p:nvPr/>
      </p:nvGrpSpPr>
      <p:grpSpPr>
        <a:xfrm>
          <a:off x="0" y="0"/>
          <a:ext cx="0" cy="0"/>
          <a:chOff x="0" y="0"/>
          <a:chExt cx="0" cy="0"/>
        </a:xfrm>
      </p:grpSpPr>
      <p:sp>
        <p:nvSpPr>
          <p:cNvPr id="116" name="Google Shape;116;p16"/>
          <p:cNvSpPr/>
          <p:nvPr/>
        </p:nvSpPr>
        <p:spPr>
          <a:xfrm>
            <a:off x="631697" y="1081456"/>
            <a:ext cx="6332416" cy="3239188"/>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17" name="Google Shape;117;p16"/>
          <p:cNvSpPr txBox="1"/>
          <p:nvPr>
            <p:ph type="title"/>
          </p:nvPr>
        </p:nvSpPr>
        <p:spPr>
          <a:xfrm>
            <a:off x="850985" y="1238502"/>
            <a:ext cx="5893840" cy="264591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1"/>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16"/>
          <p:cNvSpPr txBox="1"/>
          <p:nvPr>
            <p:ph idx="1" type="body"/>
          </p:nvPr>
        </p:nvSpPr>
        <p:spPr>
          <a:xfrm>
            <a:off x="853190" y="4443680"/>
            <a:ext cx="5891636" cy="713241"/>
          </a:xfrm>
          <a:prstGeom prst="rect">
            <a:avLst/>
          </a:prstGeom>
          <a:noFill/>
          <a:ln>
            <a:noFill/>
          </a:ln>
        </p:spPr>
        <p:txBody>
          <a:bodyPr anchorCtr="0" anchor="t" bIns="45700" lIns="91425" spcFirstLastPara="1" rIns="91425" wrap="square" tIns="45700">
            <a:noAutofit/>
          </a:bodyPr>
          <a:lstStyle>
            <a:lvl1pPr indent="-228600" lvl="0" marL="457200" algn="l">
              <a:spcBef>
                <a:spcPts val="360"/>
              </a:spcBef>
              <a:spcAft>
                <a:spcPts val="0"/>
              </a:spcAft>
              <a:buSzPts val="1440"/>
              <a:buNone/>
              <a:defRPr sz="1800">
                <a:solidFill>
                  <a:schemeClr val="dk1"/>
                </a:solidFill>
              </a:defRPr>
            </a:lvl1pPr>
            <a:lvl2pPr indent="-228600" lvl="1" marL="914400" algn="l">
              <a:spcBef>
                <a:spcPts val="600"/>
              </a:spcBef>
              <a:spcAft>
                <a:spcPts val="0"/>
              </a:spcAft>
              <a:buSzPts val="1440"/>
              <a:buNone/>
              <a:defRPr sz="1800">
                <a:solidFill>
                  <a:srgbClr val="888888"/>
                </a:solidFill>
              </a:defRPr>
            </a:lvl2pPr>
            <a:lvl3pPr indent="-228600" lvl="2" marL="1371600" algn="l">
              <a:spcBef>
                <a:spcPts val="600"/>
              </a:spcBef>
              <a:spcAft>
                <a:spcPts val="0"/>
              </a:spcAft>
              <a:buSzPts val="1280"/>
              <a:buNone/>
              <a:defRPr sz="1600">
                <a:solidFill>
                  <a:srgbClr val="888888"/>
                </a:solidFill>
              </a:defRPr>
            </a:lvl3pPr>
            <a:lvl4pPr indent="-228600" lvl="3" marL="1828800" algn="l">
              <a:spcBef>
                <a:spcPts val="600"/>
              </a:spcBef>
              <a:spcAft>
                <a:spcPts val="0"/>
              </a:spcAft>
              <a:buSzPts val="1120"/>
              <a:buNone/>
              <a:defRPr sz="1400">
                <a:solidFill>
                  <a:srgbClr val="888888"/>
                </a:solidFill>
              </a:defRPr>
            </a:lvl4pPr>
            <a:lvl5pPr indent="-228600" lvl="4" marL="2286000" algn="l">
              <a:spcBef>
                <a:spcPts val="600"/>
              </a:spcBef>
              <a:spcAft>
                <a:spcPts val="0"/>
              </a:spcAft>
              <a:buSzPts val="1120"/>
              <a:buNone/>
              <a:defRPr sz="1400">
                <a:solidFill>
                  <a:srgbClr val="888888"/>
                </a:solidFill>
              </a:defRPr>
            </a:lvl5pPr>
            <a:lvl6pPr indent="-228600" lvl="5" marL="2743200" algn="l">
              <a:spcBef>
                <a:spcPts val="600"/>
              </a:spcBef>
              <a:spcAft>
                <a:spcPts val="0"/>
              </a:spcAft>
              <a:buSzPts val="1400"/>
              <a:buNone/>
              <a:defRPr sz="1400">
                <a:solidFill>
                  <a:srgbClr val="888888"/>
                </a:solidFill>
              </a:defRPr>
            </a:lvl6pPr>
            <a:lvl7pPr indent="-228600" lvl="6" marL="3200400" algn="l">
              <a:spcBef>
                <a:spcPts val="600"/>
              </a:spcBef>
              <a:spcAft>
                <a:spcPts val="0"/>
              </a:spcAft>
              <a:buSzPts val="1400"/>
              <a:buNone/>
              <a:defRPr sz="1400">
                <a:solidFill>
                  <a:srgbClr val="888888"/>
                </a:solidFill>
              </a:defRPr>
            </a:lvl7pPr>
            <a:lvl8pPr indent="-228600" lvl="7" marL="3657600" algn="l">
              <a:spcBef>
                <a:spcPts val="600"/>
              </a:spcBef>
              <a:spcAft>
                <a:spcPts val="0"/>
              </a:spcAft>
              <a:buSzPts val="1400"/>
              <a:buNone/>
              <a:defRPr sz="1400">
                <a:solidFill>
                  <a:srgbClr val="888888"/>
                </a:solidFill>
              </a:defRPr>
            </a:lvl8pPr>
            <a:lvl9pPr indent="-228600" lvl="8" marL="4114800" algn="l">
              <a:spcBef>
                <a:spcPts val="600"/>
              </a:spcBef>
              <a:spcAft>
                <a:spcPts val="600"/>
              </a:spcAft>
              <a:buSzPts val="1400"/>
              <a:buNone/>
              <a:defRPr sz="1400">
                <a:solidFill>
                  <a:srgbClr val="888888"/>
                </a:solidFill>
              </a:defRPr>
            </a:lvl9pPr>
          </a:lstStyle>
          <a:p/>
        </p:txBody>
      </p:sp>
      <p:sp>
        <p:nvSpPr>
          <p:cNvPr id="119" name="Google Shape;119;p16"/>
          <p:cNvSpPr txBox="1"/>
          <p:nvPr>
            <p:ph idx="2" type="body"/>
          </p:nvPr>
        </p:nvSpPr>
        <p:spPr>
          <a:xfrm>
            <a:off x="7574642" y="1081456"/>
            <a:ext cx="3810001" cy="4075465"/>
          </a:xfrm>
          <a:prstGeom prst="rect">
            <a:avLst/>
          </a:prstGeom>
          <a:noFill/>
          <a:ln>
            <a:noFill/>
          </a:ln>
        </p:spPr>
        <p:txBody>
          <a:bodyPr anchorCtr="0" anchor="t" bIns="45700" lIns="91425" spcFirstLastPara="1" rIns="91425" wrap="square" tIns="45700">
            <a:normAutofit/>
          </a:bodyPr>
          <a:lstStyle>
            <a:lvl1pPr indent="-228600" lvl="0" marL="457200" algn="l">
              <a:spcBef>
                <a:spcPts val="560"/>
              </a:spcBef>
              <a:spcAft>
                <a:spcPts val="0"/>
              </a:spcAft>
              <a:buSzPts val="2240"/>
              <a:buFont typeface="Century Gothic"/>
              <a:buNone/>
              <a:defRPr sz="2800"/>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20" name="Google Shape;120;p16"/>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1" name="Google Shape;121;p16"/>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16"/>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23" name="Shape 123"/>
        <p:cNvGrpSpPr/>
        <p:nvPr/>
      </p:nvGrpSpPr>
      <p:grpSpPr>
        <a:xfrm>
          <a:off x="0" y="0"/>
          <a:ext cx="0" cy="0"/>
          <a:chOff x="0" y="0"/>
          <a:chExt cx="0" cy="0"/>
        </a:xfrm>
      </p:grpSpPr>
      <p:sp>
        <p:nvSpPr>
          <p:cNvPr id="124" name="Google Shape;124;p17"/>
          <p:cNvSpPr/>
          <p:nvPr/>
        </p:nvSpPr>
        <p:spPr>
          <a:xfrm>
            <a:off x="1140884" y="2286585"/>
            <a:ext cx="4895115" cy="2503972"/>
          </a:xfrm>
          <a:custGeom>
            <a:rect b="b" l="l" r="r" t="t"/>
            <a:pathLst>
              <a:path extrusionOk="0" h="2308" w="3384">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25" name="Google Shape;125;p17"/>
          <p:cNvSpPr txBox="1"/>
          <p:nvPr>
            <p:ph type="title"/>
          </p:nvPr>
        </p:nvSpPr>
        <p:spPr>
          <a:xfrm>
            <a:off x="1357089" y="2435957"/>
            <a:ext cx="4382521" cy="2007789"/>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1"/>
              </a:buClr>
              <a:buSzPts val="4000"/>
              <a:buFont typeface="Century Gothic"/>
              <a:buNone/>
              <a:defRPr b="0"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7"/>
          <p:cNvSpPr txBox="1"/>
          <p:nvPr>
            <p:ph idx="1" type="body"/>
          </p:nvPr>
        </p:nvSpPr>
        <p:spPr>
          <a:xfrm>
            <a:off x="6156000" y="2286000"/>
            <a:ext cx="4880300" cy="2295525"/>
          </a:xfrm>
          <a:prstGeom prst="rect">
            <a:avLst/>
          </a:prstGeom>
          <a:noFill/>
          <a:ln>
            <a:noFill/>
          </a:ln>
        </p:spPr>
        <p:txBody>
          <a:bodyPr anchorCtr="0" anchor="ctr" bIns="45700" lIns="91425" spcFirstLastPara="1" rIns="91425" wrap="square" tIns="45700">
            <a:normAutofit/>
          </a:bodyPr>
          <a:lstStyle>
            <a:lvl1pPr indent="-228600" lvl="0" marL="457200" algn="ctr">
              <a:spcBef>
                <a:spcPts val="560"/>
              </a:spcBef>
              <a:spcAft>
                <a:spcPts val="0"/>
              </a:spcAft>
              <a:buSzPts val="2240"/>
              <a:buFont typeface="Century Gothic"/>
              <a:buNone/>
              <a:defRPr sz="2800"/>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27" name="Google Shape;127;p17"/>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17"/>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7"/>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0" name="Shape 130"/>
        <p:cNvGrpSpPr/>
        <p:nvPr/>
      </p:nvGrpSpPr>
      <p:grpSpPr>
        <a:xfrm>
          <a:off x="0" y="0"/>
          <a:ext cx="0" cy="0"/>
          <a:chOff x="0" y="0"/>
          <a:chExt cx="0" cy="0"/>
        </a:xfrm>
      </p:grpSpPr>
      <p:sp>
        <p:nvSpPr>
          <p:cNvPr id="131" name="Google Shape;131;p18"/>
          <p:cNvSpPr/>
          <p:nvPr/>
        </p:nvSpPr>
        <p:spPr>
          <a:xfrm>
            <a:off x="7669651" y="0"/>
            <a:ext cx="4522349" cy="5861051"/>
          </a:xfrm>
          <a:custGeom>
            <a:rect b="b" l="l" r="r" t="t"/>
            <a:pathLst>
              <a:path extrusionOk="0" h="4320" w="2879">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132" name="Google Shape;132;p18"/>
          <p:cNvSpPr txBox="1"/>
          <p:nvPr>
            <p:ph type="title"/>
          </p:nvPr>
        </p:nvSpPr>
        <p:spPr>
          <a:xfrm>
            <a:off x="8183540" y="586171"/>
            <a:ext cx="3754460" cy="5134798"/>
          </a:xfrm>
          <a:prstGeom prst="rect">
            <a:avLst/>
          </a:prstGeom>
          <a:noFill/>
          <a:ln>
            <a:noFill/>
          </a:ln>
        </p:spPr>
        <p:txBody>
          <a:bodyPr anchorCtr="1" anchor="ctr" bIns="45700" lIns="91425" spcFirstLastPara="1" rIns="91425" wrap="square" tIns="45700">
            <a:noAutofit/>
          </a:bodyPr>
          <a:lstStyle>
            <a:lvl1pPr lvl="0" algn="l">
              <a:spcBef>
                <a:spcPts val="0"/>
              </a:spcBef>
              <a:spcAft>
                <a:spcPts val="0"/>
              </a:spcAft>
              <a:buClr>
                <a:schemeClr val="lt1"/>
              </a:buClr>
              <a:buSzPts val="4000"/>
              <a:buFont typeface="Century Gothic"/>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18"/>
          <p:cNvSpPr txBox="1"/>
          <p:nvPr>
            <p:ph idx="1" type="body"/>
          </p:nvPr>
        </p:nvSpPr>
        <p:spPr>
          <a:xfrm>
            <a:off x="810001" y="446089"/>
            <a:ext cx="6611540" cy="5414962"/>
          </a:xfrm>
          <a:prstGeom prst="rect">
            <a:avLst/>
          </a:prstGeom>
          <a:noFill/>
          <a:ln>
            <a:noFill/>
          </a:ln>
        </p:spPr>
        <p:txBody>
          <a:bodyPr anchorCtr="1" anchor="ctr" bIns="45700" lIns="91425" spcFirstLastPara="1" rIns="91425" wrap="square" tIns="45700">
            <a:normAutofit/>
          </a:bodyPr>
          <a:lstStyle>
            <a:lvl1pPr indent="-320040" lvl="0" marL="457200" algn="ctr">
              <a:spcBef>
                <a:spcPts val="360"/>
              </a:spcBef>
              <a:spcAft>
                <a:spcPts val="0"/>
              </a:spcAft>
              <a:buSzPts val="1440"/>
              <a:buChar char="🞆"/>
              <a:defRPr/>
            </a:lvl1pPr>
            <a:lvl2pPr indent="-309880" lvl="1" marL="914400" algn="ctr">
              <a:spcBef>
                <a:spcPts val="600"/>
              </a:spcBef>
              <a:spcAft>
                <a:spcPts val="0"/>
              </a:spcAft>
              <a:buSzPts val="1280"/>
              <a:buChar char="🞆"/>
              <a:defRPr/>
            </a:lvl2pPr>
            <a:lvl3pPr indent="-299719" lvl="2" marL="1371600" algn="ctr">
              <a:spcBef>
                <a:spcPts val="600"/>
              </a:spcBef>
              <a:spcAft>
                <a:spcPts val="0"/>
              </a:spcAft>
              <a:buSzPts val="1120"/>
              <a:buChar char="🞆"/>
              <a:defRPr/>
            </a:lvl3pPr>
            <a:lvl4pPr indent="-289560" lvl="3" marL="1828800" algn="ctr">
              <a:spcBef>
                <a:spcPts val="600"/>
              </a:spcBef>
              <a:spcAft>
                <a:spcPts val="0"/>
              </a:spcAft>
              <a:buSzPts val="960"/>
              <a:buChar char="🞆"/>
              <a:defRPr/>
            </a:lvl4pPr>
            <a:lvl5pPr indent="-289560" lvl="4" marL="2286000" algn="ctr">
              <a:spcBef>
                <a:spcPts val="600"/>
              </a:spcBef>
              <a:spcAft>
                <a:spcPts val="0"/>
              </a:spcAft>
              <a:buSzPts val="96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134" name="Google Shape;134;p18"/>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8"/>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18"/>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3" name="Shape 23"/>
        <p:cNvGrpSpPr/>
        <p:nvPr/>
      </p:nvGrpSpPr>
      <p:grpSpPr>
        <a:xfrm>
          <a:off x="0" y="0"/>
          <a:ext cx="0" cy="0"/>
          <a:chOff x="0" y="0"/>
          <a:chExt cx="0" cy="0"/>
        </a:xfrm>
      </p:grpSpPr>
      <p:sp>
        <p:nvSpPr>
          <p:cNvPr id="24" name="Google Shape;24;p3"/>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25" name="Google Shape;25;p3"/>
          <p:cNvSpPr txBox="1"/>
          <p:nvPr>
            <p:ph type="title"/>
          </p:nvPr>
        </p:nvSpPr>
        <p:spPr>
          <a:xfrm>
            <a:off x="810000" y="447188"/>
            <a:ext cx="10571998" cy="9704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1"/>
              </a:buClr>
              <a:buSzPts val="4000"/>
              <a:buFont typeface="Century Gothic"/>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 type="body"/>
          </p:nvPr>
        </p:nvSpPr>
        <p:spPr>
          <a:xfrm>
            <a:off x="6187415" y="2222287"/>
            <a:ext cx="5194583" cy="3638764"/>
          </a:xfrm>
          <a:prstGeom prst="rect">
            <a:avLst/>
          </a:prstGeom>
          <a:noFill/>
          <a:ln cap="flat" cmpd="sng" w="25400">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27" name="Google Shape;27;p3"/>
          <p:cNvSpPr txBox="1"/>
          <p:nvPr>
            <p:ph idx="2" type="body"/>
          </p:nvPr>
        </p:nvSpPr>
        <p:spPr>
          <a:xfrm>
            <a:off x="838200" y="2222287"/>
            <a:ext cx="5181600" cy="3638764"/>
          </a:xfrm>
          <a:prstGeom prst="rect">
            <a:avLst/>
          </a:prstGeom>
          <a:noFill/>
          <a:ln>
            <a:noFill/>
          </a:ln>
        </p:spPr>
        <p:txBody>
          <a:bodyPr anchorCtr="0" anchor="ctr"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28" name="Google Shape;28;p3"/>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3"/>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ntent">
  <p:cSld name="1_Two Content">
    <p:spTree>
      <p:nvGrpSpPr>
        <p:cNvPr id="31" name="Shape 31"/>
        <p:cNvGrpSpPr/>
        <p:nvPr/>
      </p:nvGrpSpPr>
      <p:grpSpPr>
        <a:xfrm>
          <a:off x="0" y="0"/>
          <a:ext cx="0" cy="0"/>
          <a:chOff x="0" y="0"/>
          <a:chExt cx="0" cy="0"/>
        </a:xfrm>
      </p:grpSpPr>
      <p:sp>
        <p:nvSpPr>
          <p:cNvPr id="32" name="Google Shape;32;p4"/>
          <p:cNvSpPr/>
          <p:nvPr/>
        </p:nvSpPr>
        <p:spPr>
          <a:xfrm flipH="1">
            <a:off x="12699" y="0"/>
            <a:ext cx="6004585" cy="2041975"/>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33" name="Google Shape;33;p4"/>
          <p:cNvSpPr txBox="1"/>
          <p:nvPr>
            <p:ph type="title"/>
          </p:nvPr>
        </p:nvSpPr>
        <p:spPr>
          <a:xfrm>
            <a:off x="451514" y="375313"/>
            <a:ext cx="5114017" cy="113989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1"/>
              </a:buClr>
              <a:buSzPts val="4000"/>
              <a:buFont typeface="Century Gothic"/>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 type="body"/>
          </p:nvPr>
        </p:nvSpPr>
        <p:spPr>
          <a:xfrm>
            <a:off x="451514" y="2222287"/>
            <a:ext cx="5553071" cy="3638763"/>
          </a:xfrm>
          <a:prstGeom prst="rect">
            <a:avLst/>
          </a:prstGeom>
          <a:noFill/>
          <a:ln cap="flat" cmpd="sng" w="25400">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35" name="Google Shape;35;p4"/>
          <p:cNvSpPr txBox="1"/>
          <p:nvPr>
            <p:ph idx="2" type="body"/>
          </p:nvPr>
        </p:nvSpPr>
        <p:spPr>
          <a:xfrm>
            <a:off x="6456099" y="375312"/>
            <a:ext cx="5186363" cy="5485737"/>
          </a:xfrm>
          <a:prstGeom prst="rect">
            <a:avLst/>
          </a:prstGeom>
          <a:noFill/>
          <a:ln>
            <a:noFill/>
          </a:ln>
        </p:spPr>
        <p:txBody>
          <a:bodyPr anchorCtr="0" anchor="t" bIns="45700" lIns="91425" spcFirstLastPara="1" rIns="91425" wrap="square" tIns="45700">
            <a:normAutofit/>
          </a:bodyPr>
          <a:lstStyle>
            <a:lvl1pPr indent="-370840" lvl="0" marL="457200" algn="l">
              <a:spcBef>
                <a:spcPts val="560"/>
              </a:spcBef>
              <a:spcAft>
                <a:spcPts val="0"/>
              </a:spcAft>
              <a:buSzPts val="2240"/>
              <a:buChar char="🞆"/>
              <a:defRPr sz="2800"/>
            </a:lvl1pPr>
            <a:lvl2pPr indent="-350519" lvl="1" marL="914400" algn="l">
              <a:spcBef>
                <a:spcPts val="600"/>
              </a:spcBef>
              <a:spcAft>
                <a:spcPts val="0"/>
              </a:spcAft>
              <a:buSzPts val="1920"/>
              <a:buChar char="🞆"/>
              <a:defRPr sz="2400"/>
            </a:lvl2pPr>
            <a:lvl3pPr indent="-330200" lvl="2" marL="1371600" algn="l">
              <a:spcBef>
                <a:spcPts val="600"/>
              </a:spcBef>
              <a:spcAft>
                <a:spcPts val="0"/>
              </a:spcAft>
              <a:buSzPts val="1600"/>
              <a:buChar char="🞆"/>
              <a:defRPr sz="2000"/>
            </a:lvl3pPr>
            <a:lvl4pPr indent="-320039" lvl="3" marL="1828800" algn="l">
              <a:spcBef>
                <a:spcPts val="600"/>
              </a:spcBef>
              <a:spcAft>
                <a:spcPts val="0"/>
              </a:spcAft>
              <a:buSzPts val="1440"/>
              <a:buChar char="🞆"/>
              <a:defRPr sz="1800"/>
            </a:lvl4pPr>
            <a:lvl5pPr indent="-320039" lvl="4" marL="2286000" algn="l">
              <a:spcBef>
                <a:spcPts val="600"/>
              </a:spcBef>
              <a:spcAft>
                <a:spcPts val="0"/>
              </a:spcAft>
              <a:buSzPts val="1440"/>
              <a:buChar char="🞆"/>
              <a:defRPr sz="1800"/>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36" name="Google Shape;36;p4"/>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4"/>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4"/>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wo Content" type="twoObj">
  <p:cSld name="TWO_OBJECTS">
    <p:spTree>
      <p:nvGrpSpPr>
        <p:cNvPr id="39" name="Shape 39"/>
        <p:cNvGrpSpPr/>
        <p:nvPr/>
      </p:nvGrpSpPr>
      <p:grpSpPr>
        <a:xfrm>
          <a:off x="0" y="0"/>
          <a:ext cx="0" cy="0"/>
          <a:chOff x="0" y="0"/>
          <a:chExt cx="0" cy="0"/>
        </a:xfrm>
      </p:grpSpPr>
      <p:sp>
        <p:nvSpPr>
          <p:cNvPr id="40" name="Google Shape;40;p5"/>
          <p:cNvSpPr/>
          <p:nvPr/>
        </p:nvSpPr>
        <p:spPr>
          <a:xfrm flipH="1">
            <a:off x="6187414" y="0"/>
            <a:ext cx="6004583" cy="2041975"/>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41" name="Google Shape;41;p5"/>
          <p:cNvSpPr txBox="1"/>
          <p:nvPr>
            <p:ph type="title"/>
          </p:nvPr>
        </p:nvSpPr>
        <p:spPr>
          <a:xfrm>
            <a:off x="6632696" y="359551"/>
            <a:ext cx="5114017" cy="113989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1"/>
              </a:buClr>
              <a:buSzPts val="4000"/>
              <a:buFont typeface="Century Gothic"/>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5"/>
          <p:cNvSpPr txBox="1"/>
          <p:nvPr>
            <p:ph idx="1" type="body"/>
          </p:nvPr>
        </p:nvSpPr>
        <p:spPr>
          <a:xfrm>
            <a:off x="451514" y="451513"/>
            <a:ext cx="5553071" cy="5409537"/>
          </a:xfrm>
          <a:prstGeom prst="rect">
            <a:avLst/>
          </a:prstGeom>
          <a:noFill/>
          <a:ln>
            <a:noFill/>
          </a:ln>
        </p:spPr>
        <p:txBody>
          <a:bodyPr anchorCtr="0" anchor="t" bIns="45700" lIns="91425" spcFirstLastPara="1" rIns="91425" wrap="square" tIns="45700">
            <a:normAutofit/>
          </a:bodyPr>
          <a:lstStyle>
            <a:lvl1pPr indent="-370840" lvl="0" marL="457200" algn="l">
              <a:spcBef>
                <a:spcPts val="560"/>
              </a:spcBef>
              <a:spcAft>
                <a:spcPts val="0"/>
              </a:spcAft>
              <a:buSzPts val="2240"/>
              <a:buChar char="🞆"/>
              <a:defRPr sz="2800"/>
            </a:lvl1pPr>
            <a:lvl2pPr indent="-370840" lvl="1" marL="914400" algn="l">
              <a:spcBef>
                <a:spcPts val="600"/>
              </a:spcBef>
              <a:spcAft>
                <a:spcPts val="0"/>
              </a:spcAft>
              <a:buSzPts val="2240"/>
              <a:buChar char="🞆"/>
              <a:defRPr sz="2800"/>
            </a:lvl2pPr>
            <a:lvl3pPr indent="-370839" lvl="2" marL="1371600" algn="l">
              <a:spcBef>
                <a:spcPts val="600"/>
              </a:spcBef>
              <a:spcAft>
                <a:spcPts val="0"/>
              </a:spcAft>
              <a:buSzPts val="2240"/>
              <a:buChar char="🞆"/>
              <a:defRPr sz="2800"/>
            </a:lvl3pPr>
            <a:lvl4pPr indent="-370839" lvl="3" marL="1828800" algn="l">
              <a:spcBef>
                <a:spcPts val="600"/>
              </a:spcBef>
              <a:spcAft>
                <a:spcPts val="0"/>
              </a:spcAft>
              <a:buSzPts val="2240"/>
              <a:buChar char="🞆"/>
              <a:defRPr sz="2800"/>
            </a:lvl4pPr>
            <a:lvl5pPr indent="-370839" lvl="4" marL="2286000" algn="l">
              <a:spcBef>
                <a:spcPts val="600"/>
              </a:spcBef>
              <a:spcAft>
                <a:spcPts val="0"/>
              </a:spcAft>
              <a:buSzPts val="2240"/>
              <a:buChar char="🞆"/>
              <a:defRPr sz="2800"/>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43" name="Google Shape;43;p5"/>
          <p:cNvSpPr txBox="1"/>
          <p:nvPr>
            <p:ph idx="2" type="body"/>
          </p:nvPr>
        </p:nvSpPr>
        <p:spPr>
          <a:xfrm>
            <a:off x="6354563" y="2222287"/>
            <a:ext cx="5553071" cy="3638764"/>
          </a:xfrm>
          <a:prstGeom prst="rect">
            <a:avLst/>
          </a:prstGeom>
          <a:noFill/>
          <a:ln cap="flat" cmpd="sng" w="9525">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lvl1pPr indent="-320040" lvl="0" marL="457200" algn="l">
              <a:spcBef>
                <a:spcPts val="360"/>
              </a:spcBef>
              <a:spcAft>
                <a:spcPts val="0"/>
              </a:spcAft>
              <a:buSzPts val="1440"/>
              <a:buChar char="🞆"/>
              <a:defRPr/>
            </a:lvl1pPr>
            <a:lvl2pPr indent="-320040" lvl="1" marL="914400" algn="l">
              <a:spcBef>
                <a:spcPts val="600"/>
              </a:spcBef>
              <a:spcAft>
                <a:spcPts val="0"/>
              </a:spcAft>
              <a:buSzPts val="1440"/>
              <a:buChar char="🞆"/>
              <a:defRPr/>
            </a:lvl2pPr>
            <a:lvl3pPr indent="-320039" lvl="2" marL="1371600" algn="l">
              <a:spcBef>
                <a:spcPts val="600"/>
              </a:spcBef>
              <a:spcAft>
                <a:spcPts val="0"/>
              </a:spcAft>
              <a:buSzPts val="1440"/>
              <a:buChar char="🞆"/>
              <a:defRPr/>
            </a:lvl3pPr>
            <a:lvl4pPr indent="-320039" lvl="3" marL="1828800" algn="l">
              <a:spcBef>
                <a:spcPts val="600"/>
              </a:spcBef>
              <a:spcAft>
                <a:spcPts val="0"/>
              </a:spcAft>
              <a:buSzPts val="1440"/>
              <a:buChar char="🞆"/>
              <a:defRPr/>
            </a:lvl4pPr>
            <a:lvl5pPr indent="-320039" lvl="4" marL="2286000" algn="l">
              <a:spcBef>
                <a:spcPts val="600"/>
              </a:spcBef>
              <a:spcAft>
                <a:spcPts val="0"/>
              </a:spcAft>
              <a:buSzPts val="1440"/>
              <a:buChar char="🞆"/>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44" name="Google Shape;44;p5"/>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5"/>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5"/>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6"/>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49" name="Google Shape;49;p6"/>
          <p:cNvSpPr txBox="1"/>
          <p:nvPr>
            <p:ph type="title"/>
          </p:nvPr>
        </p:nvSpPr>
        <p:spPr>
          <a:xfrm>
            <a:off x="810000" y="447188"/>
            <a:ext cx="10571998" cy="9704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1"/>
              </a:buClr>
              <a:buSzPts val="4000"/>
              <a:buFont typeface="Century Gothic"/>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6"/>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6"/>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Content Only ">
  <p:cSld name="1_Section Content Only ">
    <p:spTree>
      <p:nvGrpSpPr>
        <p:cNvPr id="53" name="Shape 53"/>
        <p:cNvGrpSpPr/>
        <p:nvPr/>
      </p:nvGrpSpPr>
      <p:grpSpPr>
        <a:xfrm>
          <a:off x="0" y="0"/>
          <a:ext cx="0" cy="0"/>
          <a:chOff x="0" y="0"/>
          <a:chExt cx="0" cy="0"/>
        </a:xfrm>
      </p:grpSpPr>
      <p:sp>
        <p:nvSpPr>
          <p:cNvPr id="54" name="Google Shape;54;p7"/>
          <p:cNvSpPr/>
          <p:nvPr/>
        </p:nvSpPr>
        <p:spPr>
          <a:xfrm>
            <a:off x="0" y="1"/>
            <a:ext cx="12192000" cy="6251330"/>
          </a:xfrm>
          <a:custGeom>
            <a:rect b="b" l="l" r="r" t="t"/>
            <a:pathLst>
              <a:path extrusionOk="0" h="3278" w="5760">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55" name="Google Shape;55;p7"/>
          <p:cNvSpPr txBox="1"/>
          <p:nvPr>
            <p:ph type="title"/>
          </p:nvPr>
        </p:nvSpPr>
        <p:spPr>
          <a:xfrm>
            <a:off x="451514" y="451513"/>
            <a:ext cx="11288972" cy="5149187"/>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lt1"/>
              </a:buClr>
              <a:buSzPts val="4800"/>
              <a:buFont typeface="Century Gothic"/>
              <a:buNone/>
              <a:defRPr b="0" sz="48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7"/>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7"/>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59" name="Shape 59"/>
        <p:cNvGrpSpPr/>
        <p:nvPr/>
      </p:nvGrpSpPr>
      <p:grpSpPr>
        <a:xfrm>
          <a:off x="0" y="0"/>
          <a:ext cx="0" cy="0"/>
          <a:chOff x="0" y="0"/>
          <a:chExt cx="0" cy="0"/>
        </a:xfrm>
      </p:grpSpPr>
      <p:pic>
        <p:nvPicPr>
          <p:cNvPr id="60" name="Google Shape;60;p8"/>
          <p:cNvPicPr preferRelativeResize="0"/>
          <p:nvPr>
            <p:ph idx="2" type="pic"/>
          </p:nvPr>
        </p:nvPicPr>
        <p:blipFill/>
        <p:spPr>
          <a:xfrm>
            <a:off x="6096000" y="0"/>
            <a:ext cx="6096000" cy="6857999"/>
          </a:xfrm>
          <a:prstGeom prst="rect">
            <a:avLst/>
          </a:pr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pic>
      <p:sp>
        <p:nvSpPr>
          <p:cNvPr id="61" name="Google Shape;61;p8"/>
          <p:cNvSpPr txBox="1"/>
          <p:nvPr>
            <p:ph type="title"/>
          </p:nvPr>
        </p:nvSpPr>
        <p:spPr>
          <a:xfrm>
            <a:off x="590396" y="311813"/>
            <a:ext cx="5334448" cy="145348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4000"/>
              <a:buFont typeface="Century Gothic"/>
              <a:buNone/>
              <a:defRPr b="0" sz="4000">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8"/>
          <p:cNvSpPr txBox="1"/>
          <p:nvPr>
            <p:ph idx="1" type="body"/>
          </p:nvPr>
        </p:nvSpPr>
        <p:spPr>
          <a:xfrm>
            <a:off x="590396" y="2057400"/>
            <a:ext cx="5334448" cy="3811588"/>
          </a:xfrm>
          <a:prstGeom prst="rect">
            <a:avLst/>
          </a:prstGeom>
          <a:noFill/>
          <a:ln>
            <a:noFill/>
          </a:ln>
        </p:spPr>
        <p:txBody>
          <a:bodyPr anchorCtr="0" anchor="t" bIns="45700" lIns="91425" spcFirstLastPara="1" rIns="91425" wrap="square" tIns="45700">
            <a:normAutofit/>
          </a:bodyPr>
          <a:lstStyle>
            <a:lvl1pPr indent="-228600" lvl="0" marL="457200" algn="l">
              <a:spcBef>
                <a:spcPts val="480"/>
              </a:spcBef>
              <a:spcAft>
                <a:spcPts val="0"/>
              </a:spcAft>
              <a:buSzPts val="1920"/>
              <a:buNone/>
              <a:defRPr sz="2400"/>
            </a:lvl1pPr>
            <a:lvl2pPr indent="-228600" lvl="1" marL="914400" algn="l">
              <a:spcBef>
                <a:spcPts val="600"/>
              </a:spcBef>
              <a:spcAft>
                <a:spcPts val="0"/>
              </a:spcAft>
              <a:buSzPts val="1120"/>
              <a:buNone/>
              <a:defRPr sz="1400"/>
            </a:lvl2pPr>
            <a:lvl3pPr indent="-228600" lvl="2" marL="1371600" algn="l">
              <a:spcBef>
                <a:spcPts val="600"/>
              </a:spcBef>
              <a:spcAft>
                <a:spcPts val="0"/>
              </a:spcAft>
              <a:buSzPts val="960"/>
              <a:buNone/>
              <a:defRPr sz="1200"/>
            </a:lvl3pPr>
            <a:lvl4pPr indent="-228600" lvl="3" marL="1828800" algn="l">
              <a:spcBef>
                <a:spcPts val="600"/>
              </a:spcBef>
              <a:spcAft>
                <a:spcPts val="0"/>
              </a:spcAft>
              <a:buSzPts val="800"/>
              <a:buNone/>
              <a:defRPr sz="1000"/>
            </a:lvl4pPr>
            <a:lvl5pPr indent="-228600" lvl="4" marL="2286000" algn="l">
              <a:spcBef>
                <a:spcPts val="600"/>
              </a:spcBef>
              <a:spcAft>
                <a:spcPts val="0"/>
              </a:spcAft>
              <a:buSzPts val="800"/>
              <a:buNone/>
              <a:defRPr sz="1000"/>
            </a:lvl5pPr>
            <a:lvl6pPr indent="-228600" lvl="5" marL="2743200" algn="l">
              <a:spcBef>
                <a:spcPts val="600"/>
              </a:spcBef>
              <a:spcAft>
                <a:spcPts val="0"/>
              </a:spcAft>
              <a:buSzPts val="1000"/>
              <a:buNone/>
              <a:defRPr sz="1000"/>
            </a:lvl6pPr>
            <a:lvl7pPr indent="-228600" lvl="6" marL="3200400" algn="l">
              <a:spcBef>
                <a:spcPts val="600"/>
              </a:spcBef>
              <a:spcAft>
                <a:spcPts val="0"/>
              </a:spcAft>
              <a:buSzPts val="1000"/>
              <a:buNone/>
              <a:defRPr sz="1000"/>
            </a:lvl7pPr>
            <a:lvl8pPr indent="-228600" lvl="7" marL="3657600" algn="l">
              <a:spcBef>
                <a:spcPts val="600"/>
              </a:spcBef>
              <a:spcAft>
                <a:spcPts val="0"/>
              </a:spcAft>
              <a:buSzPts val="1000"/>
              <a:buNone/>
              <a:defRPr sz="1000"/>
            </a:lvl8pPr>
            <a:lvl9pPr indent="-228600" lvl="8" marL="4114800" algn="l">
              <a:spcBef>
                <a:spcPts val="600"/>
              </a:spcBef>
              <a:spcAft>
                <a:spcPts val="600"/>
              </a:spcAft>
              <a:buSzPts val="1000"/>
              <a:buNone/>
              <a:defRPr sz="1000"/>
            </a:lvl9pPr>
          </a:lstStyle>
          <a:p/>
        </p:txBody>
      </p:sp>
      <p:sp>
        <p:nvSpPr>
          <p:cNvPr id="63" name="Google Shape;63;p8"/>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8"/>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8"/>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Title and Content">
  <p:cSld name="2- Title and Content">
    <p:spTree>
      <p:nvGrpSpPr>
        <p:cNvPr id="66" name="Shape 66"/>
        <p:cNvGrpSpPr/>
        <p:nvPr/>
      </p:nvGrpSpPr>
      <p:grpSpPr>
        <a:xfrm>
          <a:off x="0" y="0"/>
          <a:ext cx="0" cy="0"/>
          <a:chOff x="0" y="0"/>
          <a:chExt cx="0" cy="0"/>
        </a:xfrm>
      </p:grpSpPr>
      <p:sp>
        <p:nvSpPr>
          <p:cNvPr id="67" name="Google Shape;67;p9"/>
          <p:cNvSpPr/>
          <p:nvPr/>
        </p:nvSpPr>
        <p:spPr>
          <a:xfrm>
            <a:off x="0" y="0"/>
            <a:ext cx="12192000" cy="2185988"/>
          </a:xfrm>
          <a:custGeom>
            <a:rect b="b" l="l" r="r" t="t"/>
            <a:pathLst>
              <a:path extrusionOk="0" h="1377" w="5760">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1">
            <a:blip r:embed="rId2">
              <a:alphaModFix/>
            </a:blip>
            <a:tile algn="tl" flip="none" tx="0" sx="100000" ty="0" sy="100000"/>
          </a:blipFill>
          <a:ln cap="rnd" cmpd="sng" w="9525">
            <a:solidFill>
              <a:schemeClr val="accent1"/>
            </a:solidFill>
            <a:prstDash val="solid"/>
            <a:round/>
            <a:headEnd len="sm" w="sm" type="none"/>
            <a:tailEnd len="sm" w="sm" type="none"/>
          </a:ln>
        </p:spPr>
      </p:sp>
      <p:sp>
        <p:nvSpPr>
          <p:cNvPr id="68" name="Google Shape;68;p9"/>
          <p:cNvSpPr txBox="1"/>
          <p:nvPr>
            <p:ph type="title"/>
          </p:nvPr>
        </p:nvSpPr>
        <p:spPr>
          <a:xfrm>
            <a:off x="810000" y="447188"/>
            <a:ext cx="10571998" cy="9704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1"/>
              </a:buClr>
              <a:buSzPts val="4000"/>
              <a:buFont typeface="Century Gothic"/>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9"/>
          <p:cNvSpPr txBox="1"/>
          <p:nvPr>
            <p:ph idx="1" type="body"/>
          </p:nvPr>
        </p:nvSpPr>
        <p:spPr>
          <a:xfrm>
            <a:off x="810001" y="2222287"/>
            <a:ext cx="10571998" cy="3638764"/>
          </a:xfrm>
          <a:prstGeom prst="rect">
            <a:avLst/>
          </a:prstGeom>
          <a:noFill/>
          <a:ln>
            <a:noFill/>
          </a:ln>
        </p:spPr>
        <p:txBody>
          <a:bodyPr anchorCtr="0" anchor="ctr" bIns="45700" lIns="91425" spcFirstLastPara="1" rIns="91425" wrap="square" tIns="45700">
            <a:normAutofit/>
          </a:bodyPr>
          <a:lstStyle>
            <a:lvl1pPr indent="-370840" lvl="0" marL="457200" algn="l">
              <a:spcBef>
                <a:spcPts val="560"/>
              </a:spcBef>
              <a:spcAft>
                <a:spcPts val="0"/>
              </a:spcAft>
              <a:buSzPts val="2240"/>
              <a:buChar char="🞆"/>
              <a:defRPr sz="2800"/>
            </a:lvl1pPr>
            <a:lvl2pPr indent="-370840" lvl="1" marL="914400" algn="l">
              <a:spcBef>
                <a:spcPts val="600"/>
              </a:spcBef>
              <a:spcAft>
                <a:spcPts val="0"/>
              </a:spcAft>
              <a:buSzPts val="2240"/>
              <a:buChar char="🞆"/>
              <a:defRPr sz="2800"/>
            </a:lvl2pPr>
            <a:lvl3pPr indent="-370839" lvl="2" marL="1371600" algn="l">
              <a:spcBef>
                <a:spcPts val="600"/>
              </a:spcBef>
              <a:spcAft>
                <a:spcPts val="0"/>
              </a:spcAft>
              <a:buSzPts val="2240"/>
              <a:buChar char="🞆"/>
              <a:defRPr sz="2800"/>
            </a:lvl3pPr>
            <a:lvl4pPr indent="-370839" lvl="3" marL="1828800" algn="l">
              <a:spcBef>
                <a:spcPts val="600"/>
              </a:spcBef>
              <a:spcAft>
                <a:spcPts val="0"/>
              </a:spcAft>
              <a:buSzPts val="2240"/>
              <a:buChar char="🞆"/>
              <a:defRPr sz="2800"/>
            </a:lvl4pPr>
            <a:lvl5pPr indent="-370839" lvl="4" marL="2286000" algn="l">
              <a:spcBef>
                <a:spcPts val="600"/>
              </a:spcBef>
              <a:spcAft>
                <a:spcPts val="0"/>
              </a:spcAft>
              <a:buSzPts val="2240"/>
              <a:buChar char="🞆"/>
              <a:defRPr sz="2800"/>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70" name="Google Shape;70;p9"/>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9"/>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9"/>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3" name="Shape 73"/>
        <p:cNvGrpSpPr/>
        <p:nvPr/>
      </p:nvGrpSpPr>
      <p:grpSpPr>
        <a:xfrm>
          <a:off x="0" y="0"/>
          <a:ext cx="0" cy="0"/>
          <a:chOff x="0" y="0"/>
          <a:chExt cx="0" cy="0"/>
        </a:xfrm>
      </p:grpSpPr>
      <p:sp>
        <p:nvSpPr>
          <p:cNvPr id="74" name="Google Shape;74;p10"/>
          <p:cNvSpPr txBox="1"/>
          <p:nvPr>
            <p:ph type="title"/>
          </p:nvPr>
        </p:nvSpPr>
        <p:spPr>
          <a:xfrm>
            <a:off x="810000" y="4489884"/>
            <a:ext cx="10561418" cy="1426004"/>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000"/>
              <a:buFont typeface="Century Gothic"/>
              <a:buNone/>
              <a:defRPr b="0" sz="4000">
                <a:solidFill>
                  <a:schemeClr val="dk1"/>
                </a:solidFill>
                <a:latin typeface="Century Gothic"/>
                <a:ea typeface="Century Gothic"/>
                <a:cs typeface="Century Gothic"/>
                <a:sym typeface="Century Gothic"/>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0"/>
          <p:cNvSpPr txBox="1"/>
          <p:nvPr>
            <p:ph idx="1" type="body"/>
          </p:nvPr>
        </p:nvSpPr>
        <p:spPr>
          <a:xfrm>
            <a:off x="-5291" y="-57584"/>
            <a:ext cx="12192000" cy="4851400"/>
          </a:xfrm>
          <a:prstGeom prst="rect">
            <a:avLst/>
          </a:prstGeom>
          <a:blipFill rotWithShape="1">
            <a:blip r:embed="rId2">
              <a:alphaModFix/>
            </a:blip>
            <a:tile algn="tl" flip="none" tx="0" sx="100000" ty="0" sy="100000"/>
          </a:blipFill>
          <a:ln>
            <a:noFill/>
          </a:ln>
        </p:spPr>
        <p:txBody>
          <a:bodyPr anchorCtr="0" anchor="ctr" bIns="45700" lIns="91425" spcFirstLastPara="1" rIns="91425" wrap="square" tIns="45700">
            <a:normAutofit/>
          </a:bodyPr>
          <a:lstStyle>
            <a:lvl1pPr indent="-320040" lvl="0" marL="457200" algn="l">
              <a:spcBef>
                <a:spcPts val="360"/>
              </a:spcBef>
              <a:spcAft>
                <a:spcPts val="0"/>
              </a:spcAft>
              <a:buSzPts val="1440"/>
              <a:buChar char="🞆"/>
              <a:defRPr>
                <a:solidFill>
                  <a:schemeClr val="lt1"/>
                </a:solidFill>
              </a:defRPr>
            </a:lvl1pPr>
            <a:lvl2pPr indent="-309880" lvl="1" marL="914400" algn="l">
              <a:spcBef>
                <a:spcPts val="600"/>
              </a:spcBef>
              <a:spcAft>
                <a:spcPts val="0"/>
              </a:spcAft>
              <a:buSzPts val="1280"/>
              <a:buChar char="🞆"/>
              <a:defRPr>
                <a:solidFill>
                  <a:schemeClr val="lt1"/>
                </a:solidFill>
              </a:defRPr>
            </a:lvl2pPr>
            <a:lvl3pPr indent="-299719" lvl="2" marL="1371600" algn="l">
              <a:spcBef>
                <a:spcPts val="600"/>
              </a:spcBef>
              <a:spcAft>
                <a:spcPts val="0"/>
              </a:spcAft>
              <a:buSzPts val="1120"/>
              <a:buChar char="🞆"/>
              <a:defRPr>
                <a:solidFill>
                  <a:schemeClr val="lt1"/>
                </a:solidFill>
              </a:defRPr>
            </a:lvl3pPr>
            <a:lvl4pPr indent="-289560" lvl="3" marL="1828800" algn="l">
              <a:spcBef>
                <a:spcPts val="600"/>
              </a:spcBef>
              <a:spcAft>
                <a:spcPts val="0"/>
              </a:spcAft>
              <a:buSzPts val="960"/>
              <a:buChar char="🞆"/>
              <a:defRPr>
                <a:solidFill>
                  <a:schemeClr val="lt1"/>
                </a:solidFill>
              </a:defRPr>
            </a:lvl4pPr>
            <a:lvl5pPr indent="-289560" lvl="4" marL="2286000" algn="l">
              <a:spcBef>
                <a:spcPts val="600"/>
              </a:spcBef>
              <a:spcAft>
                <a:spcPts val="0"/>
              </a:spcAft>
              <a:buSzPts val="960"/>
              <a:buChar char="🞆"/>
              <a:defRPr>
                <a:solidFill>
                  <a:schemeClr val="lt1"/>
                </a:solidFill>
              </a:defRPr>
            </a:lvl5pPr>
            <a:lvl6pPr indent="-342900" lvl="5" marL="2743200" algn="l">
              <a:spcBef>
                <a:spcPts val="600"/>
              </a:spcBef>
              <a:spcAft>
                <a:spcPts val="0"/>
              </a:spcAft>
              <a:buSzPts val="1800"/>
              <a:buChar char="🞆"/>
              <a:defRPr/>
            </a:lvl6pPr>
            <a:lvl7pPr indent="-342900" lvl="6" marL="3200400" algn="l">
              <a:spcBef>
                <a:spcPts val="600"/>
              </a:spcBef>
              <a:spcAft>
                <a:spcPts val="0"/>
              </a:spcAft>
              <a:buSzPts val="1800"/>
              <a:buChar char="🞆"/>
              <a:defRPr/>
            </a:lvl7pPr>
            <a:lvl8pPr indent="-342900" lvl="7" marL="3657600" algn="l">
              <a:spcBef>
                <a:spcPts val="600"/>
              </a:spcBef>
              <a:spcAft>
                <a:spcPts val="0"/>
              </a:spcAft>
              <a:buSzPts val="1800"/>
              <a:buChar char="🞆"/>
              <a:defRPr/>
            </a:lvl8pPr>
            <a:lvl9pPr indent="-342900" lvl="8" marL="4114800" algn="l">
              <a:spcBef>
                <a:spcPts val="600"/>
              </a:spcBef>
              <a:spcAft>
                <a:spcPts val="600"/>
              </a:spcAft>
              <a:buSzPts val="1800"/>
              <a:buChar char="🞆"/>
              <a:defRPr/>
            </a:lvl9pPr>
          </a:lstStyle>
          <a:p/>
        </p:txBody>
      </p:sp>
      <p:sp>
        <p:nvSpPr>
          <p:cNvPr id="76" name="Google Shape;76;p10"/>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0"/>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0"/>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10000" y="447188"/>
            <a:ext cx="10571998" cy="97045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lt1"/>
              </a:buClr>
              <a:buSzPts val="4000"/>
              <a:buFont typeface="Century Gothic"/>
              <a:buNone/>
              <a:defRPr b="0" i="0" sz="40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1" name="Google Shape;11;p1"/>
          <p:cNvSpPr txBox="1"/>
          <p:nvPr>
            <p:ph idx="1" type="body"/>
          </p:nvPr>
        </p:nvSpPr>
        <p:spPr>
          <a:xfrm>
            <a:off x="810000" y="2184401"/>
            <a:ext cx="10563285" cy="3674397"/>
          </a:xfrm>
          <a:prstGeom prst="rect">
            <a:avLst/>
          </a:prstGeom>
          <a:noFill/>
          <a:ln>
            <a:noFill/>
          </a:ln>
        </p:spPr>
        <p:txBody>
          <a:bodyPr anchorCtr="0" anchor="ctr" bIns="45700" lIns="91425" spcFirstLastPara="1" rIns="91425" wrap="square" tIns="45700">
            <a:normAutofit/>
          </a:bodyPr>
          <a:lstStyle>
            <a:lvl1pPr indent="-320040" lvl="0" marL="457200" marR="0" rtl="0" algn="l">
              <a:spcBef>
                <a:spcPts val="360"/>
              </a:spcBef>
              <a:spcAft>
                <a:spcPts val="0"/>
              </a:spcAft>
              <a:buClr>
                <a:schemeClr val="accent1"/>
              </a:buClr>
              <a:buSzPts val="1440"/>
              <a:buFont typeface="Noto Sans Symbols"/>
              <a:buChar char="🞆"/>
              <a:defRPr b="0" i="0" sz="1800" u="none" cap="none" strike="noStrike">
                <a:solidFill>
                  <a:schemeClr val="dk1"/>
                </a:solidFill>
                <a:latin typeface="Century Gothic"/>
                <a:ea typeface="Century Gothic"/>
                <a:cs typeface="Century Gothic"/>
                <a:sym typeface="Century Gothic"/>
              </a:defRPr>
            </a:lvl1pPr>
            <a:lvl2pPr indent="-309880" lvl="1" marL="914400" marR="0" rtl="0" algn="l">
              <a:spcBef>
                <a:spcPts val="600"/>
              </a:spcBef>
              <a:spcAft>
                <a:spcPts val="0"/>
              </a:spcAft>
              <a:buClr>
                <a:schemeClr val="accent1"/>
              </a:buClr>
              <a:buSzPts val="1280"/>
              <a:buFont typeface="Noto Sans Symbols"/>
              <a:buChar char="🞆"/>
              <a:defRPr b="0" i="0" sz="1600" u="none" cap="none" strike="noStrike">
                <a:solidFill>
                  <a:schemeClr val="dk1"/>
                </a:solidFill>
                <a:latin typeface="Century Gothic"/>
                <a:ea typeface="Century Gothic"/>
                <a:cs typeface="Century Gothic"/>
                <a:sym typeface="Century Gothic"/>
              </a:defRPr>
            </a:lvl2pPr>
            <a:lvl3pPr indent="-299719" lvl="2" marL="1371600" marR="0" rtl="0" algn="l">
              <a:spcBef>
                <a:spcPts val="600"/>
              </a:spcBef>
              <a:spcAft>
                <a:spcPts val="0"/>
              </a:spcAft>
              <a:buClr>
                <a:schemeClr val="accent1"/>
              </a:buClr>
              <a:buSzPts val="1120"/>
              <a:buFont typeface="Noto Sans Symbols"/>
              <a:buChar char="🞆"/>
              <a:defRPr b="0" i="0" sz="1400" u="none" cap="none" strike="noStrike">
                <a:solidFill>
                  <a:schemeClr val="dk1"/>
                </a:solidFill>
                <a:latin typeface="Century Gothic"/>
                <a:ea typeface="Century Gothic"/>
                <a:cs typeface="Century Gothic"/>
                <a:sym typeface="Century Gothic"/>
              </a:defRPr>
            </a:lvl3pPr>
            <a:lvl4pPr indent="-289560" lvl="3" marL="1828800" marR="0" rtl="0" algn="l">
              <a:spcBef>
                <a:spcPts val="600"/>
              </a:spcBef>
              <a:spcAft>
                <a:spcPts val="0"/>
              </a:spcAft>
              <a:buClr>
                <a:schemeClr val="accent1"/>
              </a:buClr>
              <a:buSzPts val="960"/>
              <a:buFont typeface="Noto Sans Symbols"/>
              <a:buChar char="🞆"/>
              <a:defRPr b="0" i="0" sz="1200" u="none" cap="none" strike="noStrike">
                <a:solidFill>
                  <a:schemeClr val="dk1"/>
                </a:solidFill>
                <a:latin typeface="Century Gothic"/>
                <a:ea typeface="Century Gothic"/>
                <a:cs typeface="Century Gothic"/>
                <a:sym typeface="Century Gothic"/>
              </a:defRPr>
            </a:lvl4pPr>
            <a:lvl5pPr indent="-289560" lvl="4" marL="2286000" marR="0" rtl="0" algn="l">
              <a:spcBef>
                <a:spcPts val="600"/>
              </a:spcBef>
              <a:spcAft>
                <a:spcPts val="0"/>
              </a:spcAft>
              <a:buClr>
                <a:schemeClr val="accent1"/>
              </a:buClr>
              <a:buSzPts val="960"/>
              <a:buFont typeface="Noto Sans Symbols"/>
              <a:buChar char="🞆"/>
              <a:defRPr b="0" i="0" sz="1200" u="none" cap="none" strike="noStrike">
                <a:solidFill>
                  <a:schemeClr val="dk1"/>
                </a:solidFill>
                <a:latin typeface="Century Gothic"/>
                <a:ea typeface="Century Gothic"/>
                <a:cs typeface="Century Gothic"/>
                <a:sym typeface="Century Gothic"/>
              </a:defRPr>
            </a:lvl5pPr>
            <a:lvl6pPr indent="-304800" lvl="5" marL="2743200" marR="0" rtl="0" algn="l">
              <a:spcBef>
                <a:spcPts val="600"/>
              </a:spcBef>
              <a:spcAft>
                <a:spcPts val="0"/>
              </a:spcAft>
              <a:buClr>
                <a:schemeClr val="accent1"/>
              </a:buClr>
              <a:buSzPts val="1200"/>
              <a:buFont typeface="Noto Sans Symbols"/>
              <a:buChar char="🞆"/>
              <a:defRPr b="0" i="0" sz="1200" u="none" cap="none" strike="noStrike">
                <a:solidFill>
                  <a:schemeClr val="dk1"/>
                </a:solidFill>
                <a:latin typeface="Century Gothic"/>
                <a:ea typeface="Century Gothic"/>
                <a:cs typeface="Century Gothic"/>
                <a:sym typeface="Century Gothic"/>
              </a:defRPr>
            </a:lvl6pPr>
            <a:lvl7pPr indent="-304800" lvl="6" marL="3200400" marR="0" rtl="0" algn="l">
              <a:spcBef>
                <a:spcPts val="600"/>
              </a:spcBef>
              <a:spcAft>
                <a:spcPts val="0"/>
              </a:spcAft>
              <a:buClr>
                <a:schemeClr val="accent1"/>
              </a:buClr>
              <a:buSzPts val="1200"/>
              <a:buFont typeface="Noto Sans Symbols"/>
              <a:buChar char="🞆"/>
              <a:defRPr b="0" i="0" sz="1200" u="none" cap="none" strike="noStrike">
                <a:solidFill>
                  <a:schemeClr val="dk1"/>
                </a:solidFill>
                <a:latin typeface="Century Gothic"/>
                <a:ea typeface="Century Gothic"/>
                <a:cs typeface="Century Gothic"/>
                <a:sym typeface="Century Gothic"/>
              </a:defRPr>
            </a:lvl7pPr>
            <a:lvl8pPr indent="-304800" lvl="7" marL="3657600" marR="0" rtl="0" algn="l">
              <a:spcBef>
                <a:spcPts val="600"/>
              </a:spcBef>
              <a:spcAft>
                <a:spcPts val="0"/>
              </a:spcAft>
              <a:buClr>
                <a:schemeClr val="accent1"/>
              </a:buClr>
              <a:buSzPts val="1200"/>
              <a:buFont typeface="Noto Sans Symbols"/>
              <a:buChar char="🞆"/>
              <a:defRPr b="0" i="0" sz="1200" u="none" cap="none" strike="noStrike">
                <a:solidFill>
                  <a:schemeClr val="dk1"/>
                </a:solidFill>
                <a:latin typeface="Century Gothic"/>
                <a:ea typeface="Century Gothic"/>
                <a:cs typeface="Century Gothic"/>
                <a:sym typeface="Century Gothic"/>
              </a:defRPr>
            </a:lvl8pPr>
            <a:lvl9pPr indent="-304800" lvl="8" marL="4114800" marR="0" rtl="0" algn="l">
              <a:spcBef>
                <a:spcPts val="600"/>
              </a:spcBef>
              <a:spcAft>
                <a:spcPts val="600"/>
              </a:spcAft>
              <a:buClr>
                <a:schemeClr val="accent1"/>
              </a:buClr>
              <a:buSzPts val="1200"/>
              <a:buFont typeface="Noto Sans Symbols"/>
              <a:buChar char="🞆"/>
              <a:defRPr b="0" i="0" sz="1200" u="none" cap="none" strike="noStrike">
                <a:solidFill>
                  <a:schemeClr val="dk1"/>
                </a:solidFill>
                <a:latin typeface="Century Gothic"/>
                <a:ea typeface="Century Gothic"/>
                <a:cs typeface="Century Gothic"/>
                <a:sym typeface="Century Gothic"/>
              </a:defRPr>
            </a:lvl9pPr>
          </a:lstStyle>
          <a:p/>
        </p:txBody>
      </p:sp>
      <p:sp>
        <p:nvSpPr>
          <p:cNvPr id="12" name="Google Shape;12;p1"/>
          <p:cNvSpPr txBox="1"/>
          <p:nvPr>
            <p:ph idx="11" type="ftr"/>
          </p:nvPr>
        </p:nvSpPr>
        <p:spPr>
          <a:xfrm>
            <a:off x="451514" y="6041362"/>
            <a:ext cx="8644320" cy="36512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900" u="none" cap="none" strike="noStrike">
                <a:solidFill>
                  <a:schemeClr val="dk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3" name="Google Shape;13;p1"/>
          <p:cNvSpPr txBox="1"/>
          <p:nvPr>
            <p:ph idx="10" type="dt"/>
          </p:nvPr>
        </p:nvSpPr>
        <p:spPr>
          <a:xfrm>
            <a:off x="9334626" y="6041362"/>
            <a:ext cx="1343706" cy="365125"/>
          </a:xfrm>
          <a:prstGeom prst="rect">
            <a:avLst/>
          </a:prstGeom>
          <a:noFill/>
          <a:ln>
            <a:noFill/>
          </a:ln>
        </p:spPr>
        <p:txBody>
          <a:bodyPr anchorCtr="0" anchor="b" bIns="45700" lIns="91425" spcFirstLastPara="1" rIns="91425" wrap="square" tIns="45700">
            <a:noAutofit/>
          </a:bodyPr>
          <a:lstStyle>
            <a:lvl1pPr lvl="0" marR="0" rtl="0" algn="r">
              <a:spcBef>
                <a:spcPts val="0"/>
              </a:spcBef>
              <a:spcAft>
                <a:spcPts val="0"/>
              </a:spcAft>
              <a:buSzPts val="1400"/>
              <a:buNone/>
              <a:defRPr b="0" i="0" sz="900" u="none" cap="none" strike="noStrike">
                <a:solidFill>
                  <a:schemeClr val="dk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4" name="Google Shape;14;p1"/>
          <p:cNvSpPr txBox="1"/>
          <p:nvPr>
            <p:ph idx="12" type="sldNum"/>
          </p:nvPr>
        </p:nvSpPr>
        <p:spPr>
          <a:xfrm>
            <a:off x="10678331" y="5915888"/>
            <a:ext cx="1062155" cy="490599"/>
          </a:xfrm>
          <a:prstGeom prst="rect">
            <a:avLst/>
          </a:prstGeom>
          <a:noFill/>
          <a:ln>
            <a:noFill/>
          </a:ln>
        </p:spPr>
        <p:txBody>
          <a:bodyPr anchorCtr="0" anchor="b" bIns="10800" lIns="91425" spcFirstLastPara="1" rIns="91425" wrap="square" tIns="45700">
            <a:noAutofit/>
          </a:bodyPr>
          <a:lstStyle>
            <a:lvl1pPr indent="0" lvl="0" marL="0" marR="0" rtl="0" algn="r">
              <a:spcBef>
                <a:spcPts val="0"/>
              </a:spcBef>
              <a:buNone/>
              <a:defRPr b="0" i="0" sz="2000" u="none" cap="none" strike="noStrike">
                <a:solidFill>
                  <a:schemeClr val="accent1"/>
                </a:solidFill>
                <a:latin typeface="Century Gothic"/>
                <a:ea typeface="Century Gothic"/>
                <a:cs typeface="Century Gothic"/>
                <a:sym typeface="Century Gothic"/>
              </a:defRPr>
            </a:lvl1pPr>
            <a:lvl2pPr indent="0" lvl="1" marL="0" marR="0" rtl="0" algn="r">
              <a:spcBef>
                <a:spcPts val="0"/>
              </a:spcBef>
              <a:buNone/>
              <a:defRPr b="0" i="0" sz="2000" u="none" cap="none" strike="noStrike">
                <a:solidFill>
                  <a:schemeClr val="accent1"/>
                </a:solidFill>
                <a:latin typeface="Century Gothic"/>
                <a:ea typeface="Century Gothic"/>
                <a:cs typeface="Century Gothic"/>
                <a:sym typeface="Century Gothic"/>
              </a:defRPr>
            </a:lvl2pPr>
            <a:lvl3pPr indent="0" lvl="2" marL="0" marR="0" rtl="0" algn="r">
              <a:spcBef>
                <a:spcPts val="0"/>
              </a:spcBef>
              <a:buNone/>
              <a:defRPr b="0" i="0" sz="2000" u="none" cap="none" strike="noStrike">
                <a:solidFill>
                  <a:schemeClr val="accent1"/>
                </a:solidFill>
                <a:latin typeface="Century Gothic"/>
                <a:ea typeface="Century Gothic"/>
                <a:cs typeface="Century Gothic"/>
                <a:sym typeface="Century Gothic"/>
              </a:defRPr>
            </a:lvl3pPr>
            <a:lvl4pPr indent="0" lvl="3" marL="0" marR="0" rtl="0" algn="r">
              <a:spcBef>
                <a:spcPts val="0"/>
              </a:spcBef>
              <a:buNone/>
              <a:defRPr b="0" i="0" sz="2000" u="none" cap="none" strike="noStrike">
                <a:solidFill>
                  <a:schemeClr val="accent1"/>
                </a:solidFill>
                <a:latin typeface="Century Gothic"/>
                <a:ea typeface="Century Gothic"/>
                <a:cs typeface="Century Gothic"/>
                <a:sym typeface="Century Gothic"/>
              </a:defRPr>
            </a:lvl4pPr>
            <a:lvl5pPr indent="0" lvl="4" marL="0" marR="0" rtl="0" algn="r">
              <a:spcBef>
                <a:spcPts val="0"/>
              </a:spcBef>
              <a:buNone/>
              <a:defRPr b="0" i="0" sz="2000" u="none" cap="none" strike="noStrike">
                <a:solidFill>
                  <a:schemeClr val="accent1"/>
                </a:solidFill>
                <a:latin typeface="Century Gothic"/>
                <a:ea typeface="Century Gothic"/>
                <a:cs typeface="Century Gothic"/>
                <a:sym typeface="Century Gothic"/>
              </a:defRPr>
            </a:lvl5pPr>
            <a:lvl6pPr indent="0" lvl="5" marL="0" marR="0" rtl="0" algn="r">
              <a:spcBef>
                <a:spcPts val="0"/>
              </a:spcBef>
              <a:buNone/>
              <a:defRPr b="0" i="0" sz="2000" u="none" cap="none" strike="noStrike">
                <a:solidFill>
                  <a:schemeClr val="accent1"/>
                </a:solidFill>
                <a:latin typeface="Century Gothic"/>
                <a:ea typeface="Century Gothic"/>
                <a:cs typeface="Century Gothic"/>
                <a:sym typeface="Century Gothic"/>
              </a:defRPr>
            </a:lvl6pPr>
            <a:lvl7pPr indent="0" lvl="6" marL="0" marR="0" rtl="0" algn="r">
              <a:spcBef>
                <a:spcPts val="0"/>
              </a:spcBef>
              <a:buNone/>
              <a:defRPr b="0" i="0" sz="2000" u="none" cap="none" strike="noStrike">
                <a:solidFill>
                  <a:schemeClr val="accent1"/>
                </a:solidFill>
                <a:latin typeface="Century Gothic"/>
                <a:ea typeface="Century Gothic"/>
                <a:cs typeface="Century Gothic"/>
                <a:sym typeface="Century Gothic"/>
              </a:defRPr>
            </a:lvl7pPr>
            <a:lvl8pPr indent="0" lvl="7" marL="0" marR="0" rtl="0" algn="r">
              <a:spcBef>
                <a:spcPts val="0"/>
              </a:spcBef>
              <a:buNone/>
              <a:defRPr b="0" i="0" sz="2000" u="none" cap="none" strike="noStrike">
                <a:solidFill>
                  <a:schemeClr val="accent1"/>
                </a:solidFill>
                <a:latin typeface="Century Gothic"/>
                <a:ea typeface="Century Gothic"/>
                <a:cs typeface="Century Gothic"/>
                <a:sym typeface="Century Gothic"/>
              </a:defRPr>
            </a:lvl8pPr>
            <a:lvl9pPr indent="0" lvl="8" marL="0" marR="0" rtl="0" algn="r">
              <a:spcBef>
                <a:spcPts val="0"/>
              </a:spcBef>
              <a:buNone/>
              <a:defRPr b="0" i="0" sz="2000" u="none" cap="none" strike="noStrike">
                <a:solidFill>
                  <a:schemeClr val="accen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s://cdp.com/basics/international-u-s-data-privacy-laws-and-regulations-you-need-to-know/" TargetMode="External"/><Relationship Id="rId4" Type="http://schemas.openxmlformats.org/officeDocument/2006/relationships/hyperlink" Target="https://cdp.com/basics/international-u-s-data-privacy-laws-and-regulations-you-need-to-know/" TargetMode="External"/><Relationship Id="rId5"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elmhurst.edu/blog/gis-analyst/" TargetMode="External"/><Relationship Id="rId4" Type="http://schemas.openxmlformats.org/officeDocument/2006/relationships/hyperlink" Target="https://www.elmhurst.edu/blog/gis-analyst/" TargetMode="External"/><Relationship Id="rId5" Type="http://schemas.openxmlformats.org/officeDocument/2006/relationships/image" Target="../media/image1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litiligroup.com/ethics-and-virtual-litigation-yes-or-no/" TargetMode="External"/><Relationship Id="rId4" Type="http://schemas.openxmlformats.org/officeDocument/2006/relationships/hyperlink" Target="https://litiligroup.com/ethics-and-virtual-litigation-yes-or-no/" TargetMode="External"/><Relationship Id="rId5" Type="http://schemas.openxmlformats.org/officeDocument/2006/relationships/image" Target="../media/image10.jpg"/></Relationships>
</file>

<file path=ppt/slides/_rels/slide13.xml.rels><?xml version="1.0" encoding="UTF-8" standalone="yes"?><Relationships xmlns="http://schemas.openxmlformats.org/package/2006/relationships"><Relationship Id="rId10" Type="http://schemas.openxmlformats.org/officeDocument/2006/relationships/hyperlink" Target="https://doi.org/10.1080/10826084.2023.2270583" TargetMode="External"/><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geospatial.nationalacademies.org/ethics.pdf" TargetMode="External"/><Relationship Id="rId4" Type="http://schemas.openxmlformats.org/officeDocument/2006/relationships/hyperlink" Target="http://geospatial.nationalacademies.org/ethics.pdf" TargetMode="External"/><Relationship Id="rId9" Type="http://schemas.openxmlformats.org/officeDocument/2006/relationships/hyperlink" Target="https://doi.org/10.1080/10826084.2023.2270583" TargetMode="External"/><Relationship Id="rId5" Type="http://schemas.openxmlformats.org/officeDocument/2006/relationships/hyperlink" Target="https://link.springer.com/book/10.1007/978-94-007-4587-2" TargetMode="External"/><Relationship Id="rId6" Type="http://schemas.openxmlformats.org/officeDocument/2006/relationships/hyperlink" Target="https://link.springer.com/book/10.1007/978-94-007-4587-2" TargetMode="External"/><Relationship Id="rId7" Type="http://schemas.openxmlformats.org/officeDocument/2006/relationships/hyperlink" Target="https://doi.org/10.1007/978-94-007-4587-2_12" TargetMode="External"/><Relationship Id="rId8" Type="http://schemas.openxmlformats.org/officeDocument/2006/relationships/hyperlink" Target="https://doi.org/10.1007/978-94-007-4587-2_12"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hyperlink" Target="https://discoverygeoconsultancy.com/services-geo.html" TargetMode="External"/><Relationship Id="rId5" Type="http://schemas.openxmlformats.org/officeDocument/2006/relationships/hyperlink" Target="https://discoverygeoconsultancy.com/services-geo.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hyperlink" Target="https://carpe-travel.com/miami-travel-guide/" TargetMode="External"/><Relationship Id="rId5" Type="http://schemas.openxmlformats.org/officeDocument/2006/relationships/hyperlink" Target="https://carpe-travel.com/miami-travel-guid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inaa.org/how-to-improve-employee-retention-rate-in-accountancy-through-company-culture/" TargetMode="External"/><Relationship Id="rId4" Type="http://schemas.openxmlformats.org/officeDocument/2006/relationships/hyperlink" Target="https://www.inaa.org/how-to-improve-employee-retention-rate-in-accountancy-through-company-culture/" TargetMode="External"/><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www.dreamstime.com/mass-surveillance-concept-multiple-security-cameras-observing-crowded-city-street-above-generative-ai-digital-illustration-image282320284" TargetMode="External"/><Relationship Id="rId4" Type="http://schemas.openxmlformats.org/officeDocument/2006/relationships/hyperlink" Target="https://www.dreamstime.com/mass-surveillance-concept-multiple-security-cameras-observing-crowded-city-street-above-generative-ai-digital-illustration-image282320284" TargetMode="External"/><Relationship Id="rId5"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normandy1944.info/stories/roland-fischer" TargetMode="External"/><Relationship Id="rId4" Type="http://schemas.openxmlformats.org/officeDocument/2006/relationships/hyperlink" Target="https://www.normandy1944.info/stories/roland-fischer" TargetMode="External"/><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s://depositphotos.com/photos/software-testing.html" TargetMode="External"/><Relationship Id="rId4" Type="http://schemas.openxmlformats.org/officeDocument/2006/relationships/hyperlink" Target="https://depositphotos.com/photos/software-testing.html" TargetMode="External"/><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esri.com/about/newsroom/arcnews/geoethics-in-the-geospatial-community/" TargetMode="External"/><Relationship Id="rId4" Type="http://schemas.openxmlformats.org/officeDocument/2006/relationships/hyperlink" Target="https://www.esri.com/about/newsroom/arcnews/geoethics-in-the-geospatial-community/" TargetMode="External"/><Relationship Id="rId5"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41" name="Shape 141"/>
        <p:cNvGrpSpPr/>
        <p:nvPr/>
      </p:nvGrpSpPr>
      <p:grpSpPr>
        <a:xfrm>
          <a:off x="0" y="0"/>
          <a:ext cx="0" cy="0"/>
          <a:chOff x="0" y="0"/>
          <a:chExt cx="0" cy="0"/>
        </a:xfrm>
      </p:grpSpPr>
      <p:sp>
        <p:nvSpPr>
          <p:cNvPr id="142" name="Google Shape;142;p19"/>
          <p:cNvSpPr txBox="1"/>
          <p:nvPr>
            <p:ph type="ctrTitle"/>
          </p:nvPr>
        </p:nvSpPr>
        <p:spPr>
          <a:xfrm>
            <a:off x="810001" y="1449147"/>
            <a:ext cx="10572000" cy="2971051"/>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Font typeface="Arial"/>
              <a:buNone/>
            </a:pPr>
            <a:r>
              <a:rPr b="1" lang="en-US" sz="3600">
                <a:latin typeface="Times New Roman"/>
                <a:ea typeface="Times New Roman"/>
                <a:cs typeface="Times New Roman"/>
                <a:sym typeface="Times New Roman"/>
              </a:rPr>
              <a:t>Ethical Considerations in Geographic Information Systems (GIS)</a:t>
            </a:r>
            <a:endParaRPr sz="1400">
              <a:latin typeface="Times New Roman"/>
              <a:ea typeface="Times New Roman"/>
              <a:cs typeface="Times New Roman"/>
              <a:sym typeface="Times New Roman"/>
            </a:endParaRPr>
          </a:p>
          <a:p>
            <a:pPr indent="0" lvl="0" marL="0" rtl="0" algn="ctr">
              <a:spcBef>
                <a:spcPts val="1200"/>
              </a:spcBef>
              <a:spcAft>
                <a:spcPts val="0"/>
              </a:spcAft>
              <a:buClr>
                <a:schemeClr val="dk1"/>
              </a:buClr>
              <a:buFont typeface="Arial"/>
              <a:buNone/>
            </a:pPr>
            <a:r>
              <a:rPr lang="en-US" sz="3600">
                <a:latin typeface="Times New Roman"/>
                <a:ea typeface="Times New Roman"/>
                <a:cs typeface="Times New Roman"/>
                <a:sym typeface="Times New Roman"/>
              </a:rPr>
              <a:t>Exploring the Ethical Dimensions of GIS Practices</a:t>
            </a:r>
            <a:endParaRPr>
              <a:latin typeface="Times New Roman"/>
              <a:ea typeface="Times New Roman"/>
              <a:cs typeface="Times New Roman"/>
              <a:sym typeface="Times New Roman"/>
            </a:endParaRPr>
          </a:p>
        </p:txBody>
      </p:sp>
      <p:sp>
        <p:nvSpPr>
          <p:cNvPr id="143" name="Google Shape;143;p19"/>
          <p:cNvSpPr txBox="1"/>
          <p:nvPr>
            <p:ph idx="1" type="subTitle"/>
          </p:nvPr>
        </p:nvSpPr>
        <p:spPr>
          <a:xfrm>
            <a:off x="810001" y="5280847"/>
            <a:ext cx="10572000" cy="1433462"/>
          </a:xfrm>
          <a:prstGeom prst="rect">
            <a:avLst/>
          </a:prstGeom>
          <a:noFill/>
          <a:ln>
            <a:noFill/>
          </a:ln>
        </p:spPr>
        <p:txBody>
          <a:bodyPr anchorCtr="0" anchor="t" bIns="45700" lIns="91425" spcFirstLastPara="1" rIns="91425" wrap="square" tIns="45700">
            <a:normAutofit fontScale="55000" lnSpcReduction="20000"/>
          </a:bodyPr>
          <a:lstStyle/>
          <a:p>
            <a:pPr indent="0" lvl="0" marL="0" rtl="0" algn="ctr">
              <a:spcBef>
                <a:spcPts val="0"/>
              </a:spcBef>
              <a:spcAft>
                <a:spcPts val="0"/>
              </a:spcAft>
              <a:buSzPct val="80000"/>
              <a:buNone/>
            </a:pPr>
            <a:r>
              <a:rPr lang="en-US">
                <a:latin typeface="Times New Roman"/>
                <a:ea typeface="Times New Roman"/>
                <a:cs typeface="Times New Roman"/>
                <a:sym typeface="Times New Roman"/>
              </a:rPr>
              <a:t>Joshua Farrell</a:t>
            </a:r>
            <a:endParaRPr/>
          </a:p>
          <a:p>
            <a:pPr indent="0" lvl="0" marL="0" rtl="0" algn="ctr">
              <a:spcBef>
                <a:spcPts val="864"/>
              </a:spcBef>
              <a:spcAft>
                <a:spcPts val="0"/>
              </a:spcAft>
              <a:buSzPct val="80000"/>
              <a:buNone/>
            </a:pPr>
            <a:r>
              <a:rPr lang="en-US" sz="2400">
                <a:latin typeface="Times New Roman"/>
                <a:ea typeface="Times New Roman"/>
                <a:cs typeface="Times New Roman"/>
                <a:sym typeface="Times New Roman"/>
              </a:rPr>
              <a:t>Colorado State University Global</a:t>
            </a:r>
            <a:endParaRPr/>
          </a:p>
          <a:p>
            <a:pPr indent="0" lvl="0" marL="0" rtl="0" algn="ctr">
              <a:spcBef>
                <a:spcPts val="864"/>
              </a:spcBef>
              <a:spcAft>
                <a:spcPts val="0"/>
              </a:spcAft>
              <a:buClr>
                <a:srgbClr val="000000"/>
              </a:buClr>
              <a:buSzPct val="80000"/>
              <a:buFont typeface="Arial"/>
              <a:buNone/>
            </a:pPr>
            <a:r>
              <a:rPr lang="en-US">
                <a:latin typeface="Times New Roman"/>
                <a:ea typeface="Times New Roman"/>
                <a:cs typeface="Times New Roman"/>
                <a:sym typeface="Times New Roman"/>
              </a:rPr>
              <a:t>CSC502: Ethical Leadership in Software Development</a:t>
            </a:r>
            <a:endParaRPr/>
          </a:p>
          <a:p>
            <a:pPr indent="0" lvl="0" marL="0" rtl="0" algn="ctr">
              <a:spcBef>
                <a:spcPts val="864"/>
              </a:spcBef>
              <a:spcAft>
                <a:spcPts val="0"/>
              </a:spcAft>
              <a:buSzPct val="80000"/>
              <a:buNone/>
            </a:pPr>
            <a:r>
              <a:rPr lang="en-US">
                <a:latin typeface="Times New Roman"/>
                <a:ea typeface="Times New Roman"/>
                <a:cs typeface="Times New Roman"/>
                <a:sym typeface="Times New Roman"/>
              </a:rPr>
              <a:t>Dr. Shaher Daoud</a:t>
            </a:r>
            <a:endParaRPr/>
          </a:p>
          <a:p>
            <a:pPr indent="0" lvl="0" marL="0" rtl="0" algn="ctr">
              <a:spcBef>
                <a:spcPts val="864"/>
              </a:spcBef>
              <a:spcAft>
                <a:spcPts val="0"/>
              </a:spcAft>
              <a:buSzPct val="80000"/>
              <a:buNone/>
            </a:pPr>
            <a:r>
              <a:rPr lang="en-US">
                <a:latin typeface="Times New Roman"/>
                <a:ea typeface="Times New Roman"/>
                <a:cs typeface="Times New Roman"/>
                <a:sym typeface="Times New Roman"/>
              </a:rPr>
              <a:t>Sept 9, 2025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8"/>
          <p:cNvSpPr txBox="1"/>
          <p:nvPr>
            <p:ph type="title"/>
          </p:nvPr>
        </p:nvSpPr>
        <p:spPr>
          <a:xfrm>
            <a:off x="6632696" y="359551"/>
            <a:ext cx="5114100" cy="1140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3600">
                <a:latin typeface="Georgia"/>
                <a:ea typeface="Georgia"/>
                <a:cs typeface="Georgia"/>
                <a:sym typeface="Georgia"/>
              </a:rPr>
              <a:t>Privacy Regulations and Standards</a:t>
            </a:r>
            <a:endParaRPr/>
          </a:p>
        </p:txBody>
      </p:sp>
      <p:sp>
        <p:nvSpPr>
          <p:cNvPr id="236" name="Google Shape;236;p28"/>
          <p:cNvSpPr txBox="1"/>
          <p:nvPr>
            <p:ph idx="1" type="body"/>
          </p:nvPr>
        </p:nvSpPr>
        <p:spPr>
          <a:xfrm>
            <a:off x="461489" y="870163"/>
            <a:ext cx="5553000" cy="5409600"/>
          </a:xfrm>
          <a:prstGeom prst="rect">
            <a:avLst/>
          </a:prstGeom>
          <a:noFill/>
          <a:ln>
            <a:noFill/>
          </a:ln>
        </p:spPr>
        <p:txBody>
          <a:bodyPr anchorCtr="0" anchor="t" bIns="45700" lIns="91425" spcFirstLastPara="1" rIns="91425" wrap="square" tIns="45700">
            <a:normAutofit/>
          </a:bodyPr>
          <a:lstStyle/>
          <a:p>
            <a:pPr indent="-353060" lvl="0" marL="342900" rtl="0" algn="l">
              <a:spcBef>
                <a:spcPts val="3700"/>
              </a:spcBef>
              <a:spcAft>
                <a:spcPts val="0"/>
              </a:spcAft>
              <a:buSzPts val="2400"/>
              <a:buChar char="🞆"/>
            </a:pPr>
            <a:r>
              <a:rPr b="1" lang="en-US" sz="2400">
                <a:solidFill>
                  <a:srgbClr val="36454F"/>
                </a:solidFill>
                <a:latin typeface="Times_New_Roman"/>
                <a:ea typeface="Times_New_Roman"/>
                <a:cs typeface="Times_New_Roman"/>
                <a:sym typeface="Times_New_Roman"/>
              </a:rPr>
              <a:t>Tailored Privacy Regulations</a:t>
            </a:r>
            <a:r>
              <a:rPr lang="en-US" sz="2400">
                <a:solidFill>
                  <a:srgbClr val="696969"/>
                </a:solidFill>
                <a:latin typeface="Times_New_Roman"/>
                <a:ea typeface="Times_New_Roman"/>
                <a:cs typeface="Times_New_Roman"/>
                <a:sym typeface="Times_New_Roman"/>
              </a:rPr>
              <a:t> Establish privacy regulations specifically designed for GIS applications.</a:t>
            </a:r>
            <a:endParaRPr sz="2400">
              <a:latin typeface="Arial"/>
              <a:ea typeface="Arial"/>
              <a:cs typeface="Arial"/>
              <a:sym typeface="Arial"/>
            </a:endParaRPr>
          </a:p>
          <a:p>
            <a:pPr indent="-353060" lvl="0" marL="3429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Robust Standards Implementation</a:t>
            </a:r>
            <a:r>
              <a:rPr lang="en-US" sz="2400">
                <a:solidFill>
                  <a:srgbClr val="696969"/>
                </a:solidFill>
                <a:latin typeface="Times_New_Roman"/>
                <a:ea typeface="Times_New_Roman"/>
                <a:cs typeface="Times_New_Roman"/>
                <a:sym typeface="Times_New_Roman"/>
              </a:rPr>
              <a:t> Implement strong standards to ensure the protection of personal rights.</a:t>
            </a:r>
            <a:endParaRPr sz="2400">
              <a:latin typeface="Arial"/>
              <a:ea typeface="Arial"/>
              <a:cs typeface="Arial"/>
              <a:sym typeface="Arial"/>
            </a:endParaRPr>
          </a:p>
          <a:p>
            <a:pPr indent="-353060" lvl="0" marL="3429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International Cooperation</a:t>
            </a:r>
            <a:r>
              <a:rPr lang="en-US" sz="2400">
                <a:solidFill>
                  <a:srgbClr val="696969"/>
                </a:solidFill>
                <a:latin typeface="Times_New_Roman"/>
                <a:ea typeface="Times_New_Roman"/>
                <a:cs typeface="Times_New_Roman"/>
                <a:sym typeface="Times_New_Roman"/>
              </a:rPr>
              <a:t> Encourage global collaboration on ethics related to GIS.</a:t>
            </a:r>
            <a:endParaRPr b="1" sz="2400">
              <a:solidFill>
                <a:srgbClr val="36454F"/>
              </a:solidFill>
              <a:latin typeface="Times_New_Roman"/>
              <a:ea typeface="Times_New_Roman"/>
              <a:cs typeface="Times_New_Roman"/>
              <a:sym typeface="Times_New_Roman"/>
            </a:endParaRPr>
          </a:p>
        </p:txBody>
      </p:sp>
      <p:sp>
        <p:nvSpPr>
          <p:cNvPr id="237" name="Google Shape;237;p28"/>
          <p:cNvSpPr txBox="1"/>
          <p:nvPr>
            <p:ph idx="2" type="body"/>
          </p:nvPr>
        </p:nvSpPr>
        <p:spPr>
          <a:xfrm>
            <a:off x="6354563" y="2222287"/>
            <a:ext cx="5553000" cy="3638700"/>
          </a:xfrm>
          <a:prstGeom prst="rect">
            <a:avLst/>
          </a:prstGeom>
          <a:noFill/>
          <a:ln cap="flat" cmpd="sng" w="9525">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p>
            <a:pPr indent="0" lvl="0" marL="0" rtl="0" algn="ctr">
              <a:spcBef>
                <a:spcPts val="0"/>
              </a:spcBef>
              <a:spcAft>
                <a:spcPts val="0"/>
              </a:spcAft>
              <a:buSzPts val="1440"/>
              <a:buNone/>
            </a:pPr>
            <a:r>
              <a:rPr lang="en-US"/>
              <a:t>[use this space to place an image that best captures the main idea of point #2]</a:t>
            </a:r>
            <a:endParaRPr/>
          </a:p>
        </p:txBody>
      </p:sp>
      <p:sp>
        <p:nvSpPr>
          <p:cNvPr id="238" name="Google Shape;238;p28"/>
          <p:cNvSpPr txBox="1"/>
          <p:nvPr/>
        </p:nvSpPr>
        <p:spPr>
          <a:xfrm>
            <a:off x="6187417" y="1760622"/>
            <a:ext cx="46953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Times New Roman"/>
                <a:ea typeface="Times New Roman"/>
                <a:cs typeface="Times New Roman"/>
                <a:sym typeface="Times New Roman"/>
              </a:rPr>
              <a:t>Figure 8</a:t>
            </a:r>
            <a:endParaRPr/>
          </a:p>
          <a:p>
            <a:pPr indent="0" lvl="0" marL="0" marR="0" rtl="0" algn="l">
              <a:spcBef>
                <a:spcPts val="0"/>
              </a:spcBef>
              <a:spcAft>
                <a:spcPts val="0"/>
              </a:spcAft>
              <a:buNone/>
            </a:pPr>
            <a:r>
              <a:rPr i="1" lang="en-US" sz="1200">
                <a:solidFill>
                  <a:schemeClr val="dk1"/>
                </a:solidFill>
                <a:latin typeface="Times New Roman"/>
                <a:ea typeface="Times New Roman"/>
                <a:cs typeface="Times New Roman"/>
                <a:sym typeface="Times New Roman"/>
              </a:rPr>
              <a:t>Global Data Privacy Laws</a:t>
            </a:r>
            <a:endParaRPr/>
          </a:p>
        </p:txBody>
      </p:sp>
      <p:sp>
        <p:nvSpPr>
          <p:cNvPr id="239" name="Google Shape;239;p28"/>
          <p:cNvSpPr txBox="1"/>
          <p:nvPr/>
        </p:nvSpPr>
        <p:spPr>
          <a:xfrm>
            <a:off x="6187417" y="6030034"/>
            <a:ext cx="5420700" cy="1046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dk1"/>
                </a:solidFill>
              </a:rPr>
              <a:t>Note.</a:t>
            </a:r>
            <a:r>
              <a:rPr lang="en-US" sz="1100">
                <a:solidFill>
                  <a:schemeClr val="dk1"/>
                </a:solidFill>
              </a:rPr>
              <a:t> Adapted from </a:t>
            </a:r>
            <a:r>
              <a:rPr i="1" lang="en-US" sz="1100">
                <a:solidFill>
                  <a:schemeClr val="dk1"/>
                </a:solidFill>
              </a:rPr>
              <a:t>International &amp; U.S. Data Privacy Laws and Regulations You Need to Know</a:t>
            </a:r>
            <a:r>
              <a:rPr lang="en-US" sz="1100">
                <a:solidFill>
                  <a:schemeClr val="dk1"/>
                </a:solidFill>
              </a:rPr>
              <a:t>, by </a:t>
            </a:r>
            <a:r>
              <a:rPr b="1" lang="en-US" sz="1100">
                <a:solidFill>
                  <a:schemeClr val="dk1"/>
                </a:solidFill>
              </a:rPr>
              <a:t>CDP</a:t>
            </a:r>
            <a:r>
              <a:rPr lang="en-US" sz="1100">
                <a:solidFill>
                  <a:schemeClr val="dk1"/>
                </a:solidFill>
              </a:rPr>
              <a:t>, </a:t>
            </a:r>
            <a:r>
              <a:rPr b="1" lang="en-US" sz="1100">
                <a:solidFill>
                  <a:schemeClr val="dk1"/>
                </a:solidFill>
              </a:rPr>
              <a:t>n.d.</a:t>
            </a:r>
            <a:r>
              <a:rPr lang="en-US" sz="1100">
                <a:solidFill>
                  <a:schemeClr val="dk1"/>
                </a:solidFill>
              </a:rPr>
              <a:t>, </a:t>
            </a:r>
            <a:r>
              <a:rPr i="1" lang="en-US" sz="1100">
                <a:solidFill>
                  <a:schemeClr val="dk1"/>
                </a:solidFill>
              </a:rPr>
              <a:t>CDP.com</a:t>
            </a:r>
            <a:r>
              <a:rPr lang="en-US" sz="1100">
                <a:solidFill>
                  <a:schemeClr val="dk1"/>
                </a:solidFill>
              </a:rPr>
              <a:t>.</a:t>
            </a:r>
            <a:r>
              <a:rPr lang="en-US" sz="1100">
                <a:solidFill>
                  <a:schemeClr val="dk1"/>
                </a:solidFill>
                <a:uFill>
                  <a:noFill/>
                </a:uFill>
                <a:hlinkClick r:id="rId3">
                  <a:extLst>
                    <a:ext uri="{A12FA001-AC4F-418D-AE19-62706E023703}">
                      <ahyp:hlinkClr val="tx"/>
                    </a:ext>
                  </a:extLst>
                </a:hlinkClick>
              </a:rPr>
              <a:t> </a:t>
            </a:r>
            <a:r>
              <a:rPr lang="en-US" sz="1100" u="sng">
                <a:solidFill>
                  <a:schemeClr val="hlink"/>
                </a:solidFill>
                <a:hlinkClick r:id="rId4"/>
              </a:rPr>
              <a:t>https://cdp.com/basics/international-u-s-data-privacy-laws-and-regulations-you-need-to-know/</a:t>
            </a:r>
            <a:r>
              <a:rPr lang="en-US" sz="1100">
                <a:solidFill>
                  <a:schemeClr val="dk1"/>
                </a:solidFill>
              </a:rPr>
              <a:t>. Used for educational and illustrative purposes.</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pic>
        <p:nvPicPr>
          <p:cNvPr id="240" name="Google Shape;240;p28"/>
          <p:cNvPicPr preferRelativeResize="0"/>
          <p:nvPr/>
        </p:nvPicPr>
        <p:blipFill rotWithShape="1">
          <a:blip r:embed="rId5">
            <a:alphaModFix/>
          </a:blip>
          <a:srcRect b="3236" l="0" r="0" t="3227"/>
          <a:stretch/>
        </p:blipFill>
        <p:spPr>
          <a:xfrm>
            <a:off x="6329595" y="2294890"/>
            <a:ext cx="5720218" cy="3566161"/>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451525" y="375325"/>
            <a:ext cx="5831100" cy="8706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3600">
                <a:latin typeface="Georgia"/>
                <a:ea typeface="Georgia"/>
                <a:cs typeface="Georgia"/>
                <a:sym typeface="Georgia"/>
              </a:rPr>
              <a:t>Future Trends in Ethical GIS</a:t>
            </a:r>
            <a:endParaRPr/>
          </a:p>
        </p:txBody>
      </p:sp>
      <p:sp>
        <p:nvSpPr>
          <p:cNvPr id="247" name="Google Shape;247;p29"/>
          <p:cNvSpPr txBox="1"/>
          <p:nvPr>
            <p:ph idx="1" type="body"/>
          </p:nvPr>
        </p:nvSpPr>
        <p:spPr>
          <a:xfrm>
            <a:off x="451513" y="2363955"/>
            <a:ext cx="5553000" cy="3638700"/>
          </a:xfrm>
          <a:prstGeom prst="rect">
            <a:avLst/>
          </a:prstGeom>
          <a:noFill/>
          <a:ln cap="flat" cmpd="sng" w="25400">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p>
            <a:pPr indent="0" lvl="0" marL="0" rtl="0" algn="ctr">
              <a:spcBef>
                <a:spcPts val="0"/>
              </a:spcBef>
              <a:spcAft>
                <a:spcPts val="0"/>
              </a:spcAft>
              <a:buSzPts val="1440"/>
              <a:buNone/>
            </a:pPr>
            <a:r>
              <a:rPr lang="en-US"/>
              <a:t>[use this space to place an image that best captures the main idea of point #1]</a:t>
            </a:r>
            <a:endParaRPr/>
          </a:p>
        </p:txBody>
      </p:sp>
      <p:sp>
        <p:nvSpPr>
          <p:cNvPr id="248" name="Google Shape;248;p29"/>
          <p:cNvSpPr txBox="1"/>
          <p:nvPr>
            <p:ph idx="2" type="body"/>
          </p:nvPr>
        </p:nvSpPr>
        <p:spPr>
          <a:xfrm>
            <a:off x="6220023" y="734125"/>
            <a:ext cx="5831100" cy="5820600"/>
          </a:xfrm>
          <a:prstGeom prst="rect">
            <a:avLst/>
          </a:prstGeom>
          <a:noFill/>
          <a:ln>
            <a:noFill/>
          </a:ln>
        </p:spPr>
        <p:txBody>
          <a:bodyPr anchorCtr="0" anchor="t" bIns="45700" lIns="91425" spcFirstLastPara="1" rIns="91425" wrap="square" tIns="45700">
            <a:noAutofit/>
          </a:bodyPr>
          <a:lstStyle/>
          <a:p>
            <a:pPr indent="-381000" lvl="0" marL="457200" rtl="0" algn="l">
              <a:spcBef>
                <a:spcPts val="3700"/>
              </a:spcBef>
              <a:spcAft>
                <a:spcPts val="0"/>
              </a:spcAft>
              <a:buSzPts val="2400"/>
              <a:buFont typeface="Times_New_Roman"/>
              <a:buChar char="🞆"/>
            </a:pPr>
            <a:r>
              <a:rPr b="1" lang="en-US" sz="2400">
                <a:solidFill>
                  <a:srgbClr val="36454F"/>
                </a:solidFill>
                <a:latin typeface="Times_New_Roman"/>
                <a:ea typeface="Times_New_Roman"/>
                <a:cs typeface="Times_New_Roman"/>
                <a:sym typeface="Times_New_Roman"/>
              </a:rPr>
              <a:t>Emerging Technologies</a:t>
            </a:r>
            <a:r>
              <a:rPr lang="en-US" sz="2400">
                <a:solidFill>
                  <a:srgbClr val="696969"/>
                </a:solidFill>
                <a:latin typeface="Times_New_Roman"/>
                <a:ea typeface="Times_New_Roman"/>
                <a:cs typeface="Times_New_Roman"/>
                <a:sym typeface="Times_New_Roman"/>
              </a:rPr>
              <a:t> New technologies necessitate the development of updated ethical guidelines.</a:t>
            </a:r>
            <a:endParaRPr sz="2400">
              <a:latin typeface="Arial"/>
              <a:ea typeface="Arial"/>
              <a:cs typeface="Arial"/>
              <a:sym typeface="Arial"/>
            </a:endParaRPr>
          </a:p>
          <a:p>
            <a:pPr indent="-381000" lvl="0" marL="457200" rtl="0" algn="l">
              <a:spcBef>
                <a:spcPts val="2500"/>
              </a:spcBef>
              <a:spcAft>
                <a:spcPts val="0"/>
              </a:spcAft>
              <a:buSzPts val="2400"/>
              <a:buFont typeface="Times_New_Roman"/>
              <a:buChar char="🞆"/>
            </a:pPr>
            <a:r>
              <a:rPr b="1" lang="en-US" sz="2400">
                <a:solidFill>
                  <a:srgbClr val="36454F"/>
                </a:solidFill>
                <a:latin typeface="Times_New_Roman"/>
                <a:ea typeface="Times_New_Roman"/>
                <a:cs typeface="Times_New_Roman"/>
                <a:sym typeface="Times_New_Roman"/>
              </a:rPr>
              <a:t>Public Advocacy</a:t>
            </a:r>
            <a:r>
              <a:rPr lang="en-US" sz="2400">
                <a:solidFill>
                  <a:srgbClr val="696969"/>
                </a:solidFill>
                <a:latin typeface="Times_New_Roman"/>
                <a:ea typeface="Times_New_Roman"/>
                <a:cs typeface="Times_New_Roman"/>
                <a:sym typeface="Times_New_Roman"/>
              </a:rPr>
              <a:t> There is a rising public interest in privacy rights concerning GIS data.</a:t>
            </a:r>
            <a:endParaRPr sz="2400">
              <a:latin typeface="Arial"/>
              <a:ea typeface="Arial"/>
              <a:cs typeface="Arial"/>
              <a:sym typeface="Arial"/>
            </a:endParaRPr>
          </a:p>
          <a:p>
            <a:pPr indent="-381000" lvl="0" marL="457200" rtl="0" algn="l">
              <a:spcBef>
                <a:spcPts val="2500"/>
              </a:spcBef>
              <a:spcAft>
                <a:spcPts val="0"/>
              </a:spcAft>
              <a:buSzPts val="2400"/>
              <a:buFont typeface="Times_New_Roman"/>
              <a:buChar char="🞆"/>
            </a:pPr>
            <a:r>
              <a:rPr b="1" lang="en-US" sz="2400">
                <a:solidFill>
                  <a:srgbClr val="36454F"/>
                </a:solidFill>
                <a:latin typeface="Times_New_Roman"/>
                <a:ea typeface="Times_New_Roman"/>
                <a:cs typeface="Times_New_Roman"/>
                <a:sym typeface="Times_New_Roman"/>
              </a:rPr>
              <a:t>AI and Ethics</a:t>
            </a:r>
            <a:r>
              <a:rPr lang="en-US" sz="2400">
                <a:solidFill>
                  <a:srgbClr val="696969"/>
                </a:solidFill>
                <a:latin typeface="Times_New_Roman"/>
                <a:ea typeface="Times_New_Roman"/>
                <a:cs typeface="Times_New_Roman"/>
                <a:sym typeface="Times_New_Roman"/>
              </a:rPr>
              <a:t> Artificial intelligence's impact on data ethics requires careful consideration.</a:t>
            </a:r>
            <a:endParaRPr b="1" sz="2400">
              <a:solidFill>
                <a:srgbClr val="36454F"/>
              </a:solidFill>
              <a:latin typeface="Times_New_Roman"/>
              <a:ea typeface="Times_New_Roman"/>
              <a:cs typeface="Times_New_Roman"/>
              <a:sym typeface="Times_New_Roman"/>
            </a:endParaRPr>
          </a:p>
        </p:txBody>
      </p:sp>
      <p:sp>
        <p:nvSpPr>
          <p:cNvPr id="249" name="Google Shape;249;p29"/>
          <p:cNvSpPr txBox="1"/>
          <p:nvPr/>
        </p:nvSpPr>
        <p:spPr>
          <a:xfrm>
            <a:off x="451513" y="1811400"/>
            <a:ext cx="51141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Times New Roman"/>
                <a:ea typeface="Times New Roman"/>
                <a:cs typeface="Times New Roman"/>
                <a:sym typeface="Times New Roman"/>
              </a:rPr>
              <a:t>Figure 9</a:t>
            </a:r>
            <a:endParaRPr/>
          </a:p>
          <a:p>
            <a:pPr indent="0" lvl="0" marL="0" marR="0" rtl="0" algn="l">
              <a:spcBef>
                <a:spcPts val="0"/>
              </a:spcBef>
              <a:spcAft>
                <a:spcPts val="0"/>
              </a:spcAft>
              <a:buNone/>
            </a:pPr>
            <a:r>
              <a:rPr i="1" lang="en-US" sz="1200">
                <a:solidFill>
                  <a:schemeClr val="dk1"/>
                </a:solidFill>
                <a:latin typeface="Times New Roman"/>
                <a:ea typeface="Times New Roman"/>
                <a:cs typeface="Times New Roman"/>
                <a:sym typeface="Times New Roman"/>
              </a:rPr>
              <a:t>GIS analyst illustration</a:t>
            </a:r>
            <a:endParaRPr/>
          </a:p>
        </p:txBody>
      </p:sp>
      <p:sp>
        <p:nvSpPr>
          <p:cNvPr id="250" name="Google Shape;250;p29"/>
          <p:cNvSpPr txBox="1"/>
          <p:nvPr/>
        </p:nvSpPr>
        <p:spPr>
          <a:xfrm>
            <a:off x="451513" y="6132670"/>
            <a:ext cx="5553000" cy="600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dk1"/>
                </a:solidFill>
              </a:rPr>
              <a:t>Note.</a:t>
            </a:r>
            <a:r>
              <a:rPr lang="en-US" sz="1100">
                <a:solidFill>
                  <a:schemeClr val="dk1"/>
                </a:solidFill>
              </a:rPr>
              <a:t> Adapted from </a:t>
            </a:r>
            <a:r>
              <a:rPr i="1" lang="en-US" sz="1100">
                <a:solidFill>
                  <a:schemeClr val="dk1"/>
                </a:solidFill>
              </a:rPr>
              <a:t>What Is a GIS Analyst? A Career Overview</a:t>
            </a:r>
            <a:r>
              <a:rPr lang="en-US" sz="1100">
                <a:solidFill>
                  <a:schemeClr val="dk1"/>
                </a:solidFill>
              </a:rPr>
              <a:t>, by </a:t>
            </a:r>
            <a:r>
              <a:rPr b="1" lang="en-US" sz="1100">
                <a:solidFill>
                  <a:schemeClr val="dk1"/>
                </a:solidFill>
              </a:rPr>
              <a:t>Elmhurst University</a:t>
            </a:r>
            <a:r>
              <a:rPr lang="en-US" sz="1100">
                <a:solidFill>
                  <a:schemeClr val="dk1"/>
                </a:solidFill>
              </a:rPr>
              <a:t>, </a:t>
            </a:r>
            <a:r>
              <a:rPr b="1" lang="en-US" sz="1100">
                <a:solidFill>
                  <a:schemeClr val="dk1"/>
                </a:solidFill>
              </a:rPr>
              <a:t>n.d.</a:t>
            </a:r>
            <a:r>
              <a:rPr lang="en-US" sz="1100">
                <a:solidFill>
                  <a:schemeClr val="dk1"/>
                </a:solidFill>
              </a:rPr>
              <a:t>, </a:t>
            </a:r>
            <a:r>
              <a:rPr i="1" lang="en-US" sz="1100">
                <a:solidFill>
                  <a:schemeClr val="dk1"/>
                </a:solidFill>
              </a:rPr>
              <a:t>Elmhurst University Blog</a:t>
            </a:r>
            <a:r>
              <a:rPr lang="en-US" sz="1100">
                <a:solidFill>
                  <a:schemeClr val="dk1"/>
                </a:solidFill>
              </a:rPr>
              <a:t>.</a:t>
            </a:r>
            <a:r>
              <a:rPr lang="en-US" sz="1100">
                <a:solidFill>
                  <a:schemeClr val="dk1"/>
                </a:solidFill>
                <a:uFill>
                  <a:noFill/>
                </a:uFill>
                <a:hlinkClick r:id="rId3">
                  <a:extLst>
                    <a:ext uri="{A12FA001-AC4F-418D-AE19-62706E023703}">
                      <ahyp:hlinkClr val="tx"/>
                    </a:ext>
                  </a:extLst>
                </a:hlinkClick>
              </a:rPr>
              <a:t> </a:t>
            </a:r>
            <a:r>
              <a:rPr lang="en-US" sz="1100" u="sng">
                <a:solidFill>
                  <a:schemeClr val="hlink"/>
                </a:solidFill>
                <a:hlinkClick r:id="rId4"/>
              </a:rPr>
              <a:t>https://www.elmhurst.edu/blog/gis-analyst/</a:t>
            </a:r>
            <a:r>
              <a:rPr lang="en-US" sz="1100">
                <a:solidFill>
                  <a:schemeClr val="dk1"/>
                </a:solidFill>
              </a:rPr>
              <a:t>. Used for educational and illustrative purposes.</a:t>
            </a:r>
            <a:endParaRPr sz="1800">
              <a:solidFill>
                <a:schemeClr val="dk1"/>
              </a:solidFill>
              <a:latin typeface="Century Gothic"/>
              <a:ea typeface="Century Gothic"/>
              <a:cs typeface="Century Gothic"/>
              <a:sym typeface="Century Gothic"/>
            </a:endParaRPr>
          </a:p>
        </p:txBody>
      </p:sp>
      <p:pic>
        <p:nvPicPr>
          <p:cNvPr id="251" name="Google Shape;251;p29"/>
          <p:cNvPicPr preferRelativeResize="0"/>
          <p:nvPr/>
        </p:nvPicPr>
        <p:blipFill rotWithShape="1">
          <a:blip r:embed="rId5">
            <a:alphaModFix/>
          </a:blip>
          <a:srcRect b="0" l="10605" r="10605" t="0"/>
          <a:stretch/>
        </p:blipFill>
        <p:spPr>
          <a:xfrm>
            <a:off x="405804" y="2308816"/>
            <a:ext cx="5644488" cy="3749041"/>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0"/>
          <p:cNvSpPr txBox="1"/>
          <p:nvPr>
            <p:ph type="title"/>
          </p:nvPr>
        </p:nvSpPr>
        <p:spPr>
          <a:xfrm>
            <a:off x="6632696" y="359551"/>
            <a:ext cx="5114100" cy="1140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3600">
                <a:latin typeface="Georgia"/>
                <a:ea typeface="Georgia"/>
                <a:cs typeface="Georgia"/>
                <a:sym typeface="Georgia"/>
              </a:rPr>
              <a:t>Conclusion</a:t>
            </a:r>
            <a:endParaRPr/>
          </a:p>
        </p:txBody>
      </p:sp>
      <p:sp>
        <p:nvSpPr>
          <p:cNvPr id="258" name="Google Shape;258;p30"/>
          <p:cNvSpPr txBox="1"/>
          <p:nvPr>
            <p:ph idx="1" type="body"/>
          </p:nvPr>
        </p:nvSpPr>
        <p:spPr>
          <a:xfrm>
            <a:off x="461489" y="870163"/>
            <a:ext cx="5553000" cy="5409600"/>
          </a:xfrm>
          <a:prstGeom prst="rect">
            <a:avLst/>
          </a:prstGeom>
          <a:noFill/>
          <a:ln>
            <a:noFill/>
          </a:ln>
        </p:spPr>
        <p:txBody>
          <a:bodyPr anchorCtr="0" anchor="t" bIns="45700" lIns="91425" spcFirstLastPara="1" rIns="91425" wrap="square" tIns="45700">
            <a:normAutofit/>
          </a:bodyPr>
          <a:lstStyle/>
          <a:p>
            <a:pPr indent="-353060" lvl="0" marL="342900" rtl="0" algn="l">
              <a:spcBef>
                <a:spcPts val="3700"/>
              </a:spcBef>
              <a:spcAft>
                <a:spcPts val="0"/>
              </a:spcAft>
              <a:buSzPts val="2400"/>
              <a:buChar char="🞆"/>
            </a:pPr>
            <a:r>
              <a:rPr b="1" lang="en-US" sz="2400">
                <a:solidFill>
                  <a:srgbClr val="36454F"/>
                </a:solidFill>
                <a:latin typeface="Times_New_Roman"/>
                <a:ea typeface="Times_New_Roman"/>
                <a:cs typeface="Times_New_Roman"/>
                <a:sym typeface="Times_New_Roman"/>
              </a:rPr>
              <a:t>Powerful Tool with Ethical Risks</a:t>
            </a:r>
            <a:r>
              <a:rPr lang="en-US" sz="2400">
                <a:solidFill>
                  <a:srgbClr val="696969"/>
                </a:solidFill>
                <a:latin typeface="Times_New_Roman"/>
                <a:ea typeface="Times_New_Roman"/>
                <a:cs typeface="Times_New_Roman"/>
                <a:sym typeface="Times_New_Roman"/>
              </a:rPr>
              <a:t> GIS can greatly benefit society but poses ethical challenges.</a:t>
            </a:r>
            <a:endParaRPr sz="2400">
              <a:latin typeface="Arial"/>
              <a:ea typeface="Arial"/>
              <a:cs typeface="Arial"/>
              <a:sym typeface="Arial"/>
            </a:endParaRPr>
          </a:p>
          <a:p>
            <a:pPr indent="-353060" lvl="0" marL="3429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Addressing Privacy Concerns</a:t>
            </a:r>
            <a:r>
              <a:rPr lang="en-US" sz="2400">
                <a:solidFill>
                  <a:srgbClr val="696969"/>
                </a:solidFill>
                <a:latin typeface="Times_New_Roman"/>
                <a:ea typeface="Times_New_Roman"/>
                <a:cs typeface="Times_New_Roman"/>
                <a:sym typeface="Times_New_Roman"/>
              </a:rPr>
              <a:t> Implementing regulations and ethical design is essential.</a:t>
            </a:r>
            <a:endParaRPr sz="2400">
              <a:latin typeface="Arial"/>
              <a:ea typeface="Arial"/>
              <a:cs typeface="Arial"/>
              <a:sym typeface="Arial"/>
            </a:endParaRPr>
          </a:p>
          <a:p>
            <a:pPr indent="-353060" lvl="0" marL="3429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Balancing Key Factors</a:t>
            </a:r>
            <a:r>
              <a:rPr lang="en-US" sz="2400">
                <a:solidFill>
                  <a:srgbClr val="696969"/>
                </a:solidFill>
                <a:latin typeface="Times_New_Roman"/>
                <a:ea typeface="Times_New_Roman"/>
                <a:cs typeface="Times_New_Roman"/>
                <a:sym typeface="Times_New_Roman"/>
              </a:rPr>
              <a:t> Accessibility, security, and privacy must be managed effectively.</a:t>
            </a:r>
            <a:endParaRPr b="1" sz="2400">
              <a:solidFill>
                <a:srgbClr val="36454F"/>
              </a:solidFill>
              <a:latin typeface="Times_New_Roman"/>
              <a:ea typeface="Times_New_Roman"/>
              <a:cs typeface="Times_New_Roman"/>
              <a:sym typeface="Times_New_Roman"/>
            </a:endParaRPr>
          </a:p>
        </p:txBody>
      </p:sp>
      <p:sp>
        <p:nvSpPr>
          <p:cNvPr id="259" name="Google Shape;259;p30"/>
          <p:cNvSpPr txBox="1"/>
          <p:nvPr>
            <p:ph idx="2" type="body"/>
          </p:nvPr>
        </p:nvSpPr>
        <p:spPr>
          <a:xfrm>
            <a:off x="6354563" y="2222287"/>
            <a:ext cx="5553000" cy="3638700"/>
          </a:xfrm>
          <a:prstGeom prst="rect">
            <a:avLst/>
          </a:prstGeom>
          <a:noFill/>
          <a:ln cap="flat" cmpd="sng" w="9525">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p>
            <a:pPr indent="0" lvl="0" marL="0" rtl="0" algn="ctr">
              <a:spcBef>
                <a:spcPts val="0"/>
              </a:spcBef>
              <a:spcAft>
                <a:spcPts val="0"/>
              </a:spcAft>
              <a:buSzPts val="1440"/>
              <a:buNone/>
            </a:pPr>
            <a:r>
              <a:rPr lang="en-US"/>
              <a:t>[use this space to place an image that best captures the main idea of point #2]</a:t>
            </a:r>
            <a:endParaRPr/>
          </a:p>
        </p:txBody>
      </p:sp>
      <p:sp>
        <p:nvSpPr>
          <p:cNvPr id="260" name="Google Shape;260;p30"/>
          <p:cNvSpPr txBox="1"/>
          <p:nvPr/>
        </p:nvSpPr>
        <p:spPr>
          <a:xfrm>
            <a:off x="6187417" y="1760622"/>
            <a:ext cx="46953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Times New Roman"/>
                <a:ea typeface="Times New Roman"/>
                <a:cs typeface="Times New Roman"/>
                <a:sym typeface="Times New Roman"/>
              </a:rPr>
              <a:t>Figure 10</a:t>
            </a:r>
            <a:endParaRPr/>
          </a:p>
          <a:p>
            <a:pPr indent="0" lvl="0" marL="0" marR="0" rtl="0" algn="l">
              <a:spcBef>
                <a:spcPts val="0"/>
              </a:spcBef>
              <a:spcAft>
                <a:spcPts val="0"/>
              </a:spcAft>
              <a:buNone/>
            </a:pPr>
            <a:r>
              <a:rPr i="1" lang="en-US" sz="1200">
                <a:solidFill>
                  <a:schemeClr val="dk1"/>
                </a:solidFill>
                <a:latin typeface="Times New Roman"/>
                <a:ea typeface="Times New Roman"/>
                <a:cs typeface="Times New Roman"/>
                <a:sym typeface="Times New Roman"/>
              </a:rPr>
              <a:t>Ethics and Virtual Litigation</a:t>
            </a:r>
            <a:endParaRPr/>
          </a:p>
        </p:txBody>
      </p:sp>
      <p:sp>
        <p:nvSpPr>
          <p:cNvPr id="261" name="Google Shape;261;p30"/>
          <p:cNvSpPr txBox="1"/>
          <p:nvPr/>
        </p:nvSpPr>
        <p:spPr>
          <a:xfrm>
            <a:off x="6187417" y="6030034"/>
            <a:ext cx="5420700" cy="877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dk1"/>
                </a:solidFill>
              </a:rPr>
              <a:t>Note.</a:t>
            </a:r>
            <a:r>
              <a:rPr lang="en-US" sz="1100">
                <a:solidFill>
                  <a:schemeClr val="dk1"/>
                </a:solidFill>
              </a:rPr>
              <a:t> Adapted from </a:t>
            </a:r>
            <a:r>
              <a:rPr i="1" lang="en-US" sz="1100">
                <a:solidFill>
                  <a:schemeClr val="dk1"/>
                </a:solidFill>
              </a:rPr>
              <a:t>Ethics and Virtual Litigation: Yes or No?</a:t>
            </a:r>
            <a:r>
              <a:rPr lang="en-US" sz="1100">
                <a:solidFill>
                  <a:schemeClr val="dk1"/>
                </a:solidFill>
              </a:rPr>
              <a:t>, by </a:t>
            </a:r>
            <a:r>
              <a:rPr b="1" lang="en-US" sz="1100">
                <a:solidFill>
                  <a:schemeClr val="dk1"/>
                </a:solidFill>
              </a:rPr>
              <a:t>Litili Group</a:t>
            </a:r>
            <a:r>
              <a:rPr lang="en-US" sz="1100">
                <a:solidFill>
                  <a:schemeClr val="dk1"/>
                </a:solidFill>
              </a:rPr>
              <a:t>, </a:t>
            </a:r>
            <a:r>
              <a:rPr b="1" lang="en-US" sz="1100">
                <a:solidFill>
                  <a:schemeClr val="dk1"/>
                </a:solidFill>
              </a:rPr>
              <a:t>n.d.</a:t>
            </a:r>
            <a:r>
              <a:rPr lang="en-US" sz="1100">
                <a:solidFill>
                  <a:schemeClr val="dk1"/>
                </a:solidFill>
              </a:rPr>
              <a:t>, </a:t>
            </a:r>
            <a:r>
              <a:rPr i="1" lang="en-US" sz="1100">
                <a:solidFill>
                  <a:schemeClr val="dk1"/>
                </a:solidFill>
              </a:rPr>
              <a:t>Litili Group</a:t>
            </a:r>
            <a:r>
              <a:rPr lang="en-US" sz="1100">
                <a:solidFill>
                  <a:schemeClr val="dk1"/>
                </a:solidFill>
              </a:rPr>
              <a:t>.</a:t>
            </a:r>
            <a:r>
              <a:rPr lang="en-US" sz="1100">
                <a:solidFill>
                  <a:schemeClr val="dk1"/>
                </a:solidFill>
                <a:uFill>
                  <a:noFill/>
                </a:uFill>
                <a:hlinkClick r:id="rId3">
                  <a:extLst>
                    <a:ext uri="{A12FA001-AC4F-418D-AE19-62706E023703}">
                      <ahyp:hlinkClr val="tx"/>
                    </a:ext>
                  </a:extLst>
                </a:hlinkClick>
              </a:rPr>
              <a:t> </a:t>
            </a:r>
            <a:r>
              <a:rPr lang="en-US" sz="1100" u="sng">
                <a:solidFill>
                  <a:schemeClr val="hlink"/>
                </a:solidFill>
                <a:hlinkClick r:id="rId4"/>
              </a:rPr>
              <a:t>https://litiligroup.com/ethics-and-virtual-litigation-yes-or-no/</a:t>
            </a:r>
            <a:r>
              <a:rPr lang="en-US" sz="1100">
                <a:solidFill>
                  <a:schemeClr val="dk1"/>
                </a:solidFill>
              </a:rPr>
              <a:t>. Used for educational and illustrative purposes.</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pic>
        <p:nvPicPr>
          <p:cNvPr id="262" name="Google Shape;262;p30"/>
          <p:cNvPicPr preferRelativeResize="0"/>
          <p:nvPr/>
        </p:nvPicPr>
        <p:blipFill rotWithShape="1">
          <a:blip r:embed="rId5">
            <a:alphaModFix/>
          </a:blip>
          <a:srcRect b="3271" l="0" r="0" t="3261"/>
          <a:stretch/>
        </p:blipFill>
        <p:spPr>
          <a:xfrm>
            <a:off x="6329595" y="2294890"/>
            <a:ext cx="5720218" cy="3566161"/>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1"/>
          <p:cNvSpPr txBox="1"/>
          <p:nvPr>
            <p:ph type="title"/>
          </p:nvPr>
        </p:nvSpPr>
        <p:spPr>
          <a:xfrm>
            <a:off x="810000" y="447188"/>
            <a:ext cx="10571998" cy="97045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lt1"/>
              </a:buClr>
              <a:buSzPts val="4000"/>
              <a:buFont typeface="Times New Roman"/>
              <a:buNone/>
            </a:pPr>
            <a:r>
              <a:rPr lang="en-US">
                <a:latin typeface="Times New Roman"/>
                <a:ea typeface="Times New Roman"/>
                <a:cs typeface="Times New Roman"/>
                <a:sym typeface="Times New Roman"/>
              </a:rPr>
              <a:t>References</a:t>
            </a:r>
            <a:endParaRPr/>
          </a:p>
        </p:txBody>
      </p:sp>
      <p:sp>
        <p:nvSpPr>
          <p:cNvPr id="268" name="Google Shape;268;p31"/>
          <p:cNvSpPr txBox="1"/>
          <p:nvPr/>
        </p:nvSpPr>
        <p:spPr>
          <a:xfrm>
            <a:off x="425003" y="2215166"/>
            <a:ext cx="10956900" cy="4078800"/>
          </a:xfrm>
          <a:prstGeom prst="rect">
            <a:avLst/>
          </a:prstGeom>
          <a:noFill/>
          <a:ln>
            <a:noFill/>
          </a:ln>
        </p:spPr>
        <p:txBody>
          <a:bodyPr anchorCtr="0" anchor="t" bIns="45700" lIns="91425" spcFirstLastPara="1" rIns="91425" wrap="square" tIns="45700">
            <a:spAutoFit/>
          </a:bodyPr>
          <a:lstStyle/>
          <a:p>
            <a:pPr indent="-457200" lvl="0" marL="457200" rtl="0" algn="l">
              <a:lnSpc>
                <a:spcPct val="200000"/>
              </a:lnSpc>
              <a:spcBef>
                <a:spcPts val="0"/>
              </a:spcBef>
              <a:spcAft>
                <a:spcPts val="0"/>
              </a:spcAft>
              <a:buClr>
                <a:schemeClr val="dk1"/>
              </a:buClr>
              <a:buSzPts val="1100"/>
              <a:buFont typeface="Arial"/>
              <a:buNone/>
            </a:pPr>
            <a:r>
              <a:rPr lang="en-US" sz="1100">
                <a:solidFill>
                  <a:schemeClr val="dk1"/>
                </a:solidFill>
              </a:rPr>
              <a:t>DeLong, K. (2016). Ethical issues in geographic information systems. </a:t>
            </a:r>
            <a:r>
              <a:rPr i="1" lang="en-US" sz="1100">
                <a:solidFill>
                  <a:schemeClr val="dk1"/>
                </a:solidFill>
              </a:rPr>
              <a:t>Geospatial Technologies: Geo-ethics Pioneering Initiative.</a:t>
            </a:r>
            <a:r>
              <a:rPr lang="en-US" sz="1100">
                <a:solidFill>
                  <a:schemeClr val="dk1"/>
                </a:solidFill>
              </a:rPr>
              <a:t> Retrieved from</a:t>
            </a:r>
            <a:r>
              <a:rPr lang="en-US" sz="1100">
                <a:solidFill>
                  <a:schemeClr val="dk1"/>
                </a:solidFill>
                <a:uFill>
                  <a:noFill/>
                </a:uFill>
                <a:hlinkClick r:id="rId3">
                  <a:extLst>
                    <a:ext uri="{A12FA001-AC4F-418D-AE19-62706E023703}">
                      <ahyp:hlinkClr val="tx"/>
                    </a:ext>
                  </a:extLst>
                </a:hlinkClick>
              </a:rPr>
              <a:t> </a:t>
            </a:r>
            <a:r>
              <a:rPr lang="en-US" sz="1100" u="sng">
                <a:solidFill>
                  <a:schemeClr val="hlink"/>
                </a:solidFill>
                <a:hlinkClick r:id="rId4"/>
              </a:rPr>
              <a:t>http://geospatial.nationalacademies.org/ethics.pdf</a:t>
            </a:r>
            <a:endParaRPr sz="1100" u="sng">
              <a:solidFill>
                <a:schemeClr val="hlink"/>
              </a:solidFill>
            </a:endParaRPr>
          </a:p>
          <a:p>
            <a:pPr indent="-457200" lvl="0" marL="457200" rtl="0" algn="l">
              <a:lnSpc>
                <a:spcPct val="200000"/>
              </a:lnSpc>
              <a:spcBef>
                <a:spcPts val="0"/>
              </a:spcBef>
              <a:spcAft>
                <a:spcPts val="0"/>
              </a:spcAft>
              <a:buClr>
                <a:schemeClr val="dk1"/>
              </a:buClr>
              <a:buSzPts val="1100"/>
              <a:buFont typeface="Arial"/>
              <a:buNone/>
            </a:pPr>
            <a:r>
              <a:rPr lang="en-US" sz="1100">
                <a:solidFill>
                  <a:schemeClr val="dk1"/>
                </a:solidFill>
              </a:rPr>
              <a:t>Sui, D. Z., Elwood, S., &amp; Goodchild, M. F. (2013). </a:t>
            </a:r>
            <a:r>
              <a:rPr i="1" lang="en-US" sz="1100">
                <a:solidFill>
                  <a:schemeClr val="dk1"/>
                </a:solidFill>
              </a:rPr>
              <a:t>Crowdsourcing geographic knowledge: Volunteered geographic information (VGI) in theory and practice.</a:t>
            </a:r>
            <a:r>
              <a:rPr lang="en-US" sz="1100">
                <a:solidFill>
                  <a:schemeClr val="dk1"/>
                </a:solidFill>
              </a:rPr>
              <a:t> Springer. Retrieved from</a:t>
            </a:r>
            <a:r>
              <a:rPr lang="en-US" sz="1100">
                <a:solidFill>
                  <a:schemeClr val="dk1"/>
                </a:solidFill>
                <a:uFill>
                  <a:noFill/>
                </a:uFill>
                <a:hlinkClick r:id="rId5">
                  <a:extLst>
                    <a:ext uri="{A12FA001-AC4F-418D-AE19-62706E023703}">
                      <ahyp:hlinkClr val="tx"/>
                    </a:ext>
                  </a:extLst>
                </a:hlinkClick>
              </a:rPr>
              <a:t> </a:t>
            </a:r>
            <a:r>
              <a:rPr lang="en-US" sz="1100" u="sng">
                <a:solidFill>
                  <a:schemeClr val="hlink"/>
                </a:solidFill>
                <a:hlinkClick r:id="rId6"/>
              </a:rPr>
              <a:t>https://link.springer.com/book/10.1007/978-94-007-4587-2</a:t>
            </a:r>
            <a:endParaRPr sz="1100" u="sng">
              <a:solidFill>
                <a:schemeClr val="hlink"/>
              </a:solidFill>
            </a:endParaRPr>
          </a:p>
          <a:p>
            <a:pPr indent="-457200" lvl="0" marL="457200" rtl="0" algn="l">
              <a:lnSpc>
                <a:spcPct val="200000"/>
              </a:lnSpc>
              <a:spcBef>
                <a:spcPts val="0"/>
              </a:spcBef>
              <a:spcAft>
                <a:spcPts val="0"/>
              </a:spcAft>
              <a:buClr>
                <a:schemeClr val="dk1"/>
              </a:buClr>
              <a:buSzPts val="1100"/>
              <a:buFont typeface="Arial"/>
              <a:buNone/>
            </a:pPr>
            <a:r>
              <a:rPr lang="en-US" sz="1100">
                <a:solidFill>
                  <a:schemeClr val="dk1"/>
                </a:solidFill>
              </a:rPr>
              <a:t>Roche, S. (2015). Geographic information science and systems: Ethical and social implications. In D. Z. Sui, S. Elwood, &amp; M. F. Goodchild (Eds.), </a:t>
            </a:r>
            <a:r>
              <a:rPr i="1" lang="en-US" sz="1100">
                <a:solidFill>
                  <a:schemeClr val="dk1"/>
                </a:solidFill>
              </a:rPr>
              <a:t>Crowdsourcing geographic knowledge</a:t>
            </a:r>
            <a:r>
              <a:rPr lang="en-US" sz="1100">
                <a:solidFill>
                  <a:schemeClr val="dk1"/>
                </a:solidFill>
              </a:rPr>
              <a:t> (pp. 205-217). Springer. Retrieved from</a:t>
            </a:r>
            <a:r>
              <a:rPr lang="en-US" sz="1100">
                <a:solidFill>
                  <a:schemeClr val="dk1"/>
                </a:solidFill>
                <a:uFill>
                  <a:noFill/>
                </a:uFill>
                <a:hlinkClick r:id="rId7">
                  <a:extLst>
                    <a:ext uri="{A12FA001-AC4F-418D-AE19-62706E023703}">
                      <ahyp:hlinkClr val="tx"/>
                    </a:ext>
                  </a:extLst>
                </a:hlinkClick>
              </a:rPr>
              <a:t> </a:t>
            </a:r>
            <a:r>
              <a:rPr lang="en-US" sz="1100" u="sng">
                <a:solidFill>
                  <a:schemeClr val="hlink"/>
                </a:solidFill>
                <a:hlinkClick r:id="rId8"/>
              </a:rPr>
              <a:t>https://doi.org/10.1007/978-94-007-4587-2_12</a:t>
            </a:r>
            <a:endParaRPr sz="1100" u="sng">
              <a:solidFill>
                <a:schemeClr val="hlink"/>
              </a:solidFill>
            </a:endParaRPr>
          </a:p>
          <a:p>
            <a:pPr indent="-457200" lvl="0" marL="457200" rtl="0" algn="l">
              <a:lnSpc>
                <a:spcPct val="200000"/>
              </a:lnSpc>
              <a:spcBef>
                <a:spcPts val="0"/>
              </a:spcBef>
              <a:spcAft>
                <a:spcPts val="0"/>
              </a:spcAft>
              <a:buClr>
                <a:schemeClr val="dk1"/>
              </a:buClr>
              <a:buSzPts val="1100"/>
              <a:buFont typeface="Arial"/>
              <a:buNone/>
            </a:pPr>
            <a:r>
              <a:rPr lang="en-US" sz="1100">
                <a:solidFill>
                  <a:schemeClr val="dk1"/>
                </a:solidFill>
              </a:rPr>
              <a:t>Friedewald, M., &amp; Peissl, W. (2017). Surveillance, privacy, and security: Citizens’ perspectives. </a:t>
            </a:r>
            <a:r>
              <a:rPr i="1" lang="en-US" sz="1100">
                <a:solidFill>
                  <a:schemeClr val="dk1"/>
                </a:solidFill>
              </a:rPr>
              <a:t>Science and Public Policy, 44</a:t>
            </a:r>
            <a:r>
              <a:rPr lang="en-US" sz="1100">
                <a:solidFill>
                  <a:schemeClr val="dk1"/>
                </a:solidFill>
              </a:rPr>
              <a:t>(3), 315-325. https://doi.org/10.1093/scipol/scw071</a:t>
            </a:r>
            <a:endParaRPr sz="1100">
              <a:solidFill>
                <a:schemeClr val="dk1"/>
              </a:solidFill>
            </a:endParaRPr>
          </a:p>
          <a:p>
            <a:pPr indent="-457200" lvl="0" marL="457200" rtl="0" algn="l">
              <a:lnSpc>
                <a:spcPct val="200000"/>
              </a:lnSpc>
              <a:spcBef>
                <a:spcPts val="0"/>
              </a:spcBef>
              <a:spcAft>
                <a:spcPts val="0"/>
              </a:spcAft>
              <a:buClr>
                <a:schemeClr val="dk1"/>
              </a:buClr>
              <a:buSzPts val="1100"/>
              <a:buFont typeface="Arial"/>
              <a:buNone/>
            </a:pPr>
            <a:r>
              <a:rPr lang="en-US" sz="1100">
                <a:solidFill>
                  <a:schemeClr val="dk1"/>
                </a:solidFill>
              </a:rPr>
              <a:t>Hassani, M., &amp; Young, S. D. (2024). An evaluation of the user experience and privacy concerns of individuals misusing opioids using a location tracking mobile application. </a:t>
            </a:r>
            <a:r>
              <a:rPr i="1" lang="en-US" sz="1100">
                <a:solidFill>
                  <a:schemeClr val="dk1"/>
                </a:solidFill>
              </a:rPr>
              <a:t>Substance Use &amp; Misuse, 59</a:t>
            </a:r>
            <a:r>
              <a:rPr lang="en-US" sz="1100">
                <a:solidFill>
                  <a:schemeClr val="dk1"/>
                </a:solidFill>
              </a:rPr>
              <a:t>(3), 336-342.</a:t>
            </a:r>
            <a:r>
              <a:rPr lang="en-US" sz="1100">
                <a:solidFill>
                  <a:schemeClr val="dk1"/>
                </a:solidFill>
                <a:uFill>
                  <a:noFill/>
                </a:uFill>
                <a:hlinkClick r:id="rId9">
                  <a:extLst>
                    <a:ext uri="{A12FA001-AC4F-418D-AE19-62706E023703}">
                      <ahyp:hlinkClr val="tx"/>
                    </a:ext>
                  </a:extLst>
                </a:hlinkClick>
              </a:rPr>
              <a:t> </a:t>
            </a:r>
            <a:r>
              <a:rPr lang="en-US" sz="1100" u="sng">
                <a:solidFill>
                  <a:schemeClr val="hlink"/>
                </a:solidFill>
                <a:hlinkClick r:id="rId10"/>
              </a:rPr>
              <a:t>https://doi.org/10.1080/10826084.2023.2270583</a:t>
            </a:r>
            <a:endParaRPr sz="1100">
              <a:solidFill>
                <a:schemeClr val="dk1"/>
              </a:solidFill>
            </a:endParaRPr>
          </a:p>
          <a:p>
            <a:pPr indent="-457200" lvl="0" marL="457200" marR="0" rtl="0" algn="l">
              <a:lnSpc>
                <a:spcPct val="200000"/>
              </a:lnSpc>
              <a:spcBef>
                <a:spcPts val="0"/>
              </a:spcBef>
              <a:spcAft>
                <a:spcPts val="0"/>
              </a:spcAft>
              <a:buClr>
                <a:schemeClr val="dk1"/>
              </a:buClr>
              <a:buSzPts val="1050"/>
              <a:buFont typeface="Times New Roman"/>
              <a:buNone/>
            </a:pPr>
            <a:r>
              <a:t/>
            </a:r>
            <a:endParaRPr sz="105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0"/>
          <p:cNvSpPr txBox="1"/>
          <p:nvPr>
            <p:ph type="title"/>
          </p:nvPr>
        </p:nvSpPr>
        <p:spPr>
          <a:xfrm>
            <a:off x="810001" y="511725"/>
            <a:ext cx="10571998" cy="97045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b="1" lang="en-US" sz="4800">
                <a:latin typeface="Georgia"/>
                <a:ea typeface="Georgia"/>
                <a:cs typeface="Georgia"/>
                <a:sym typeface="Georgia"/>
              </a:rPr>
              <a:t>Agenda</a:t>
            </a:r>
            <a:endParaRPr sz="4800"/>
          </a:p>
        </p:txBody>
      </p:sp>
      <p:sp>
        <p:nvSpPr>
          <p:cNvPr id="150" name="Google Shape;150;p20"/>
          <p:cNvSpPr txBox="1"/>
          <p:nvPr>
            <p:ph idx="4294967295" type="body"/>
          </p:nvPr>
        </p:nvSpPr>
        <p:spPr>
          <a:xfrm>
            <a:off x="809625" y="2222500"/>
            <a:ext cx="5186363" cy="3638550"/>
          </a:xfrm>
          <a:prstGeom prst="rect">
            <a:avLst/>
          </a:prstGeom>
          <a:noFill/>
          <a:ln>
            <a:noFill/>
          </a:ln>
        </p:spPr>
        <p:txBody>
          <a:bodyPr anchorCtr="0" anchor="ctr" bIns="45700" lIns="91425" spcFirstLastPara="1" rIns="91425" wrap="square" tIns="45700">
            <a:normAutofit lnSpcReduction="10000"/>
          </a:bodyPr>
          <a:lstStyle/>
          <a:p>
            <a:pPr indent="0" lvl="0" marL="0" rtl="0" algn="l">
              <a:spcBef>
                <a:spcPts val="0"/>
              </a:spcBef>
              <a:spcAft>
                <a:spcPts val="0"/>
              </a:spcAft>
              <a:buNone/>
            </a:pPr>
            <a:r>
              <a:t/>
            </a:r>
            <a:endParaRPr sz="1400">
              <a:latin typeface="Arial"/>
              <a:ea typeface="Arial"/>
              <a:cs typeface="Arial"/>
              <a:sym typeface="Arial"/>
            </a:endParaRPr>
          </a:p>
          <a:p>
            <a:pPr indent="0" lvl="0" marL="0" rtl="0" algn="l">
              <a:spcBef>
                <a:spcPts val="1200"/>
              </a:spcBef>
              <a:spcAft>
                <a:spcPts val="0"/>
              </a:spcAft>
              <a:buNone/>
            </a:pPr>
            <a:r>
              <a:rPr b="1" lang="en-US" sz="2000">
                <a:solidFill>
                  <a:srgbClr val="696969"/>
                </a:solidFill>
                <a:latin typeface="Calibri"/>
                <a:ea typeface="Calibri"/>
                <a:cs typeface="Calibri"/>
                <a:sym typeface="Calibri"/>
              </a:rPr>
              <a:t>1.   Introduction</a:t>
            </a:r>
            <a:endParaRPr sz="1400">
              <a:latin typeface="Arial"/>
              <a:ea typeface="Arial"/>
              <a:cs typeface="Arial"/>
              <a:sym typeface="Arial"/>
            </a:endParaRPr>
          </a:p>
          <a:p>
            <a:pPr indent="0" lvl="0" marL="0" rtl="0" algn="l">
              <a:spcBef>
                <a:spcPts val="0"/>
              </a:spcBef>
              <a:spcAft>
                <a:spcPts val="0"/>
              </a:spcAft>
              <a:buNone/>
            </a:pPr>
            <a:r>
              <a:rPr b="1" lang="en-US" sz="2000">
                <a:solidFill>
                  <a:srgbClr val="696969"/>
                </a:solidFill>
                <a:latin typeface="Calibri"/>
                <a:ea typeface="Calibri"/>
                <a:cs typeface="Calibri"/>
                <a:sym typeface="Calibri"/>
              </a:rPr>
              <a:t>2.   The Common Good vs. Privacy Risks</a:t>
            </a:r>
            <a:endParaRPr sz="1400">
              <a:latin typeface="Arial"/>
              <a:ea typeface="Arial"/>
              <a:cs typeface="Arial"/>
              <a:sym typeface="Arial"/>
            </a:endParaRPr>
          </a:p>
          <a:p>
            <a:pPr indent="0" lvl="0" marL="0" rtl="0" algn="l">
              <a:spcBef>
                <a:spcPts val="0"/>
              </a:spcBef>
              <a:spcAft>
                <a:spcPts val="0"/>
              </a:spcAft>
              <a:buNone/>
            </a:pPr>
            <a:r>
              <a:rPr b="1" lang="en-US" sz="2000">
                <a:solidFill>
                  <a:srgbClr val="696969"/>
                </a:solidFill>
                <a:latin typeface="Calibri"/>
                <a:ea typeface="Calibri"/>
                <a:cs typeface="Calibri"/>
                <a:sym typeface="Calibri"/>
              </a:rPr>
              <a:t>3.   GIS and Individual Rights</a:t>
            </a:r>
            <a:endParaRPr sz="1400">
              <a:latin typeface="Arial"/>
              <a:ea typeface="Arial"/>
              <a:cs typeface="Arial"/>
              <a:sym typeface="Arial"/>
            </a:endParaRPr>
          </a:p>
          <a:p>
            <a:pPr indent="0" lvl="0" marL="0" rtl="0" algn="l">
              <a:spcBef>
                <a:spcPts val="0"/>
              </a:spcBef>
              <a:spcAft>
                <a:spcPts val="0"/>
              </a:spcAft>
              <a:buNone/>
            </a:pPr>
            <a:r>
              <a:rPr b="1" lang="en-US" sz="2000">
                <a:solidFill>
                  <a:srgbClr val="696969"/>
                </a:solidFill>
                <a:latin typeface="Calibri"/>
                <a:ea typeface="Calibri"/>
                <a:cs typeface="Calibri"/>
                <a:sym typeface="Calibri"/>
              </a:rPr>
              <a:t>4.   The Dangers of GIS Data Abuse</a:t>
            </a:r>
            <a:endParaRPr sz="1400">
              <a:latin typeface="Arial"/>
              <a:ea typeface="Arial"/>
              <a:cs typeface="Arial"/>
              <a:sym typeface="Arial"/>
            </a:endParaRPr>
          </a:p>
          <a:p>
            <a:pPr indent="0" lvl="0" marL="0" rtl="0" algn="l">
              <a:spcBef>
                <a:spcPts val="0"/>
              </a:spcBef>
              <a:spcAft>
                <a:spcPts val="0"/>
              </a:spcAft>
              <a:buNone/>
            </a:pPr>
            <a:r>
              <a:rPr b="1" lang="en-US" sz="2000">
                <a:solidFill>
                  <a:srgbClr val="696969"/>
                </a:solidFill>
                <a:latin typeface="Calibri"/>
                <a:ea typeface="Calibri"/>
                <a:cs typeface="Calibri"/>
                <a:sym typeface="Calibri"/>
              </a:rPr>
              <a:t>5.   Historical Parallel – Surveillance and GIS Misuse</a:t>
            </a:r>
            <a:endParaRPr sz="1400">
              <a:latin typeface="Arial"/>
              <a:ea typeface="Arial"/>
              <a:cs typeface="Arial"/>
              <a:sym typeface="Arial"/>
            </a:endParaRPr>
          </a:p>
          <a:p>
            <a:pPr indent="0" lvl="0" marL="0" rtl="0" algn="l">
              <a:spcBef>
                <a:spcPts val="0"/>
              </a:spcBef>
              <a:spcAft>
                <a:spcPts val="0"/>
              </a:spcAft>
              <a:buNone/>
            </a:pPr>
            <a:r>
              <a:rPr b="1" lang="en-US" sz="2000">
                <a:solidFill>
                  <a:srgbClr val="696969"/>
                </a:solidFill>
                <a:latin typeface="Calibri"/>
                <a:ea typeface="Calibri"/>
                <a:cs typeface="Calibri"/>
                <a:sym typeface="Calibri"/>
              </a:rPr>
              <a:t>6.   Should GIS Data Be Restricted?</a:t>
            </a:r>
            <a:endParaRPr sz="1400">
              <a:latin typeface="Arial"/>
              <a:ea typeface="Arial"/>
              <a:cs typeface="Arial"/>
              <a:sym typeface="Arial"/>
            </a:endParaRPr>
          </a:p>
          <a:p>
            <a:pPr indent="0" lvl="0" marL="0" rtl="0" algn="l">
              <a:spcBef>
                <a:spcPts val="0"/>
              </a:spcBef>
              <a:spcAft>
                <a:spcPts val="0"/>
              </a:spcAft>
              <a:buNone/>
            </a:pPr>
            <a:r>
              <a:rPr b="1" lang="en-US" sz="2000">
                <a:solidFill>
                  <a:srgbClr val="696969"/>
                </a:solidFill>
                <a:latin typeface="Calibri"/>
                <a:ea typeface="Calibri"/>
                <a:cs typeface="Calibri"/>
                <a:sym typeface="Calibri"/>
              </a:rPr>
              <a:t>7.   Ethical Solutions for GIS</a:t>
            </a:r>
            <a:endParaRPr sz="1400">
              <a:latin typeface="Arial"/>
              <a:ea typeface="Arial"/>
              <a:cs typeface="Arial"/>
              <a:sym typeface="Arial"/>
            </a:endParaRPr>
          </a:p>
          <a:p>
            <a:pPr indent="0" lvl="0" marL="0" rtl="0" algn="l">
              <a:spcBef>
                <a:spcPts val="0"/>
              </a:spcBef>
              <a:spcAft>
                <a:spcPts val="0"/>
              </a:spcAft>
              <a:buNone/>
            </a:pPr>
            <a:r>
              <a:rPr b="1" lang="en-US" sz="2000">
                <a:solidFill>
                  <a:srgbClr val="696969"/>
                </a:solidFill>
                <a:latin typeface="Calibri"/>
                <a:ea typeface="Calibri"/>
                <a:cs typeface="Calibri"/>
                <a:sym typeface="Calibri"/>
              </a:rPr>
              <a:t>8.   Privacy Regulations and Standards</a:t>
            </a:r>
            <a:endParaRPr sz="1400">
              <a:latin typeface="Arial"/>
              <a:ea typeface="Arial"/>
              <a:cs typeface="Arial"/>
              <a:sym typeface="Arial"/>
            </a:endParaRPr>
          </a:p>
          <a:p>
            <a:pPr indent="0" lvl="0" marL="0" rtl="0" algn="l">
              <a:spcBef>
                <a:spcPts val="0"/>
              </a:spcBef>
              <a:spcAft>
                <a:spcPts val="0"/>
              </a:spcAft>
              <a:buNone/>
            </a:pPr>
            <a:r>
              <a:rPr b="1" lang="en-US" sz="2000">
                <a:solidFill>
                  <a:srgbClr val="696969"/>
                </a:solidFill>
                <a:latin typeface="Calibri"/>
                <a:ea typeface="Calibri"/>
                <a:cs typeface="Calibri"/>
                <a:sym typeface="Calibri"/>
              </a:rPr>
              <a:t>9.   Future Trends in Ethical GIS</a:t>
            </a:r>
            <a:endParaRPr sz="1400">
              <a:latin typeface="Arial"/>
              <a:ea typeface="Arial"/>
              <a:cs typeface="Arial"/>
              <a:sym typeface="Arial"/>
            </a:endParaRPr>
          </a:p>
          <a:p>
            <a:pPr indent="0" lvl="0" marL="0" rtl="0" algn="l">
              <a:spcBef>
                <a:spcPts val="0"/>
              </a:spcBef>
              <a:spcAft>
                <a:spcPts val="0"/>
              </a:spcAft>
              <a:buNone/>
            </a:pPr>
            <a:r>
              <a:rPr b="1" lang="en-US" sz="2000">
                <a:solidFill>
                  <a:srgbClr val="696969"/>
                </a:solidFill>
                <a:latin typeface="Calibri"/>
                <a:ea typeface="Calibri"/>
                <a:cs typeface="Calibri"/>
                <a:sym typeface="Calibri"/>
              </a:rPr>
              <a:t>10. Conclusion</a:t>
            </a:r>
            <a:endParaRPr sz="2400">
              <a:latin typeface="Times New Roman"/>
              <a:ea typeface="Times New Roman"/>
              <a:cs typeface="Times New Roman"/>
              <a:sym typeface="Times New Roman"/>
            </a:endParaRPr>
          </a:p>
        </p:txBody>
      </p:sp>
      <p:sp>
        <p:nvSpPr>
          <p:cNvPr id="151" name="Google Shape;151;p20"/>
          <p:cNvSpPr txBox="1"/>
          <p:nvPr/>
        </p:nvSpPr>
        <p:spPr>
          <a:xfrm>
            <a:off x="6381597" y="1936639"/>
            <a:ext cx="34257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sp>
        <p:nvSpPr>
          <p:cNvPr id="152" name="Google Shape;152;p20"/>
          <p:cNvSpPr txBox="1"/>
          <p:nvPr/>
        </p:nvSpPr>
        <p:spPr>
          <a:xfrm>
            <a:off x="6381597" y="6088870"/>
            <a:ext cx="52095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1"/>
          <p:cNvSpPr txBox="1"/>
          <p:nvPr>
            <p:ph type="title"/>
          </p:nvPr>
        </p:nvSpPr>
        <p:spPr>
          <a:xfrm>
            <a:off x="451514" y="375313"/>
            <a:ext cx="5114017" cy="564846"/>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3600">
                <a:latin typeface="Georgia"/>
                <a:ea typeface="Georgia"/>
                <a:cs typeface="Georgia"/>
                <a:sym typeface="Georgia"/>
              </a:rPr>
              <a:t>Introduction</a:t>
            </a:r>
            <a:endParaRPr/>
          </a:p>
        </p:txBody>
      </p:sp>
      <p:sp>
        <p:nvSpPr>
          <p:cNvPr id="159" name="Google Shape;159;p21"/>
          <p:cNvSpPr txBox="1"/>
          <p:nvPr>
            <p:ph idx="1" type="body"/>
          </p:nvPr>
        </p:nvSpPr>
        <p:spPr>
          <a:xfrm>
            <a:off x="451514" y="2557138"/>
            <a:ext cx="5553071" cy="3638763"/>
          </a:xfrm>
          <a:prstGeom prst="rect">
            <a:avLst/>
          </a:prstGeom>
          <a:noFill/>
          <a:ln cap="flat" cmpd="sng" w="25400">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p>
            <a:pPr indent="0" lvl="0" marL="0" rtl="0" algn="ctr">
              <a:spcBef>
                <a:spcPts val="0"/>
              </a:spcBef>
              <a:spcAft>
                <a:spcPts val="0"/>
              </a:spcAft>
              <a:buSzPts val="1440"/>
              <a:buNone/>
            </a:pPr>
            <a:r>
              <a:rPr lang="en-US"/>
              <a:t>[use this space to place an image that best captures the main idea of point #1]</a:t>
            </a:r>
            <a:endParaRPr/>
          </a:p>
        </p:txBody>
      </p:sp>
      <p:sp>
        <p:nvSpPr>
          <p:cNvPr id="160" name="Google Shape;160;p21"/>
          <p:cNvSpPr txBox="1"/>
          <p:nvPr>
            <p:ph idx="2" type="body"/>
          </p:nvPr>
        </p:nvSpPr>
        <p:spPr>
          <a:xfrm>
            <a:off x="6406249" y="-242713"/>
            <a:ext cx="5186400" cy="5820600"/>
          </a:xfrm>
          <a:prstGeom prst="rect">
            <a:avLst/>
          </a:prstGeom>
          <a:noFill/>
          <a:ln>
            <a:noFill/>
          </a:ln>
        </p:spPr>
        <p:txBody>
          <a:bodyPr anchorCtr="0" anchor="t" bIns="45700" lIns="91425" spcFirstLastPara="1" rIns="91425" wrap="square" tIns="45700">
            <a:noAutofit/>
          </a:bodyPr>
          <a:lstStyle/>
          <a:p>
            <a:pPr indent="0" lvl="1" marL="0" rtl="0" algn="l">
              <a:spcBef>
                <a:spcPts val="0"/>
              </a:spcBef>
              <a:spcAft>
                <a:spcPts val="0"/>
              </a:spcAft>
              <a:buSzPts val="1760"/>
              <a:buNone/>
            </a:pPr>
            <a:r>
              <a:t/>
            </a:r>
            <a:endParaRPr>
              <a:latin typeface="Times New Roman"/>
              <a:ea typeface="Times New Roman"/>
              <a:cs typeface="Times New Roman"/>
              <a:sym typeface="Times New Roman"/>
            </a:endParaRPr>
          </a:p>
          <a:p>
            <a:pPr indent="-316230" lvl="1" marL="742950" rtl="0" algn="l">
              <a:spcBef>
                <a:spcPts val="3700"/>
              </a:spcBef>
              <a:spcAft>
                <a:spcPts val="0"/>
              </a:spcAft>
              <a:buSzPts val="2400"/>
              <a:buChar char="🞆"/>
            </a:pPr>
            <a:r>
              <a:rPr b="1" lang="en-US">
                <a:solidFill>
                  <a:srgbClr val="36454F"/>
                </a:solidFill>
                <a:latin typeface="Times_New_Roman"/>
                <a:ea typeface="Times_New_Roman"/>
                <a:cs typeface="Times_New_Roman"/>
                <a:sym typeface="Times_New_Roman"/>
              </a:rPr>
              <a:t>Understanding Geographic Information Systems (GIS)</a:t>
            </a:r>
            <a:r>
              <a:rPr lang="en-US">
                <a:solidFill>
                  <a:srgbClr val="696969"/>
                </a:solidFill>
                <a:latin typeface="Times_New_Roman"/>
                <a:ea typeface="Times_New_Roman"/>
                <a:cs typeface="Times_New_Roman"/>
                <a:sym typeface="Times_New_Roman"/>
              </a:rPr>
              <a:t> GIS supports various applications including mapping and navigation.</a:t>
            </a:r>
            <a:endParaRPr>
              <a:latin typeface="Arial"/>
              <a:ea typeface="Arial"/>
              <a:cs typeface="Arial"/>
              <a:sym typeface="Arial"/>
            </a:endParaRPr>
          </a:p>
          <a:p>
            <a:pPr indent="-316230" lvl="1" marL="742950" rtl="0" algn="l">
              <a:spcBef>
                <a:spcPts val="2500"/>
              </a:spcBef>
              <a:spcAft>
                <a:spcPts val="0"/>
              </a:spcAft>
              <a:buSzPts val="2400"/>
              <a:buChar char="🞆"/>
            </a:pPr>
            <a:r>
              <a:rPr b="1" lang="en-US">
                <a:solidFill>
                  <a:srgbClr val="36454F"/>
                </a:solidFill>
                <a:latin typeface="Times_New_Roman"/>
                <a:ea typeface="Times_New_Roman"/>
                <a:cs typeface="Times_New_Roman"/>
                <a:sym typeface="Times_New_Roman"/>
              </a:rPr>
              <a:t>Key Ethical Concerns in GIS</a:t>
            </a:r>
            <a:r>
              <a:rPr lang="en-US">
                <a:solidFill>
                  <a:srgbClr val="696969"/>
                </a:solidFill>
                <a:latin typeface="Times_New_Roman"/>
                <a:ea typeface="Times_New_Roman"/>
                <a:cs typeface="Times_New_Roman"/>
                <a:sym typeface="Times_New_Roman"/>
              </a:rPr>
              <a:t> Privacy, data security, and accessibility are critical ethical issues.</a:t>
            </a:r>
            <a:endParaRPr>
              <a:latin typeface="Arial"/>
              <a:ea typeface="Arial"/>
              <a:cs typeface="Arial"/>
              <a:sym typeface="Arial"/>
            </a:endParaRPr>
          </a:p>
          <a:p>
            <a:pPr indent="-316230" lvl="1" marL="742950" rtl="0" algn="l">
              <a:spcBef>
                <a:spcPts val="2500"/>
              </a:spcBef>
              <a:spcAft>
                <a:spcPts val="0"/>
              </a:spcAft>
              <a:buSzPts val="2400"/>
              <a:buChar char="🞆"/>
            </a:pPr>
            <a:r>
              <a:rPr b="1" lang="en-US">
                <a:solidFill>
                  <a:srgbClr val="36454F"/>
                </a:solidFill>
                <a:latin typeface="Times_New_Roman"/>
                <a:ea typeface="Times_New_Roman"/>
                <a:cs typeface="Times_New_Roman"/>
                <a:sym typeface="Times_New_Roman"/>
              </a:rPr>
              <a:t>Exploring the Dilemmas</a:t>
            </a:r>
            <a:r>
              <a:rPr lang="en-US">
                <a:solidFill>
                  <a:srgbClr val="696969"/>
                </a:solidFill>
                <a:latin typeface="Times_New_Roman"/>
                <a:ea typeface="Times_New_Roman"/>
                <a:cs typeface="Times_New_Roman"/>
                <a:sym typeface="Times_New_Roman"/>
              </a:rPr>
              <a:t> The presentation will examine ethical dilemmas and propose potential solutions.</a:t>
            </a:r>
            <a:endParaRPr>
              <a:latin typeface="Times New Roman"/>
              <a:ea typeface="Times New Roman"/>
              <a:cs typeface="Times New Roman"/>
              <a:sym typeface="Times New Roman"/>
            </a:endParaRPr>
          </a:p>
          <a:p>
            <a:pPr indent="0" lvl="0" marL="0" rtl="0" algn="l">
              <a:spcBef>
                <a:spcPts val="1076"/>
              </a:spcBef>
              <a:spcAft>
                <a:spcPts val="0"/>
              </a:spcAft>
              <a:buSzPts val="2240"/>
              <a:buNone/>
            </a:pPr>
            <a:r>
              <a:t/>
            </a:r>
            <a:endParaRPr sz="2400"/>
          </a:p>
        </p:txBody>
      </p:sp>
      <p:pic>
        <p:nvPicPr>
          <p:cNvPr id="161" name="Google Shape;161;p21"/>
          <p:cNvPicPr preferRelativeResize="0"/>
          <p:nvPr/>
        </p:nvPicPr>
        <p:blipFill rotWithShape="1">
          <a:blip r:embed="rId3">
            <a:alphaModFix/>
          </a:blip>
          <a:srcRect b="25733" l="0" r="0" t="25738"/>
          <a:stretch/>
        </p:blipFill>
        <p:spPr>
          <a:xfrm>
            <a:off x="392925" y="2263981"/>
            <a:ext cx="5745272" cy="3931919"/>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162" name="Google Shape;162;p21"/>
          <p:cNvSpPr txBox="1"/>
          <p:nvPr/>
        </p:nvSpPr>
        <p:spPr>
          <a:xfrm>
            <a:off x="392925" y="1802316"/>
            <a:ext cx="51141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Times New Roman"/>
                <a:ea typeface="Times New Roman"/>
                <a:cs typeface="Times New Roman"/>
                <a:sym typeface="Times New Roman"/>
              </a:rPr>
              <a:t>Figure 1</a:t>
            </a:r>
            <a:endParaRPr/>
          </a:p>
          <a:p>
            <a:pPr indent="0" lvl="0" marL="0" marR="0" rtl="0" algn="l">
              <a:spcBef>
                <a:spcPts val="0"/>
              </a:spcBef>
              <a:spcAft>
                <a:spcPts val="0"/>
              </a:spcAft>
              <a:buNone/>
            </a:pPr>
            <a:r>
              <a:rPr i="1" lang="en-US" sz="1200">
                <a:solidFill>
                  <a:schemeClr val="dk1"/>
                </a:solidFill>
                <a:latin typeface="Times New Roman"/>
                <a:ea typeface="Times New Roman"/>
                <a:cs typeface="Times New Roman"/>
                <a:sym typeface="Times New Roman"/>
              </a:rPr>
              <a:t>GIS Services</a:t>
            </a:r>
            <a:endParaRPr/>
          </a:p>
        </p:txBody>
      </p:sp>
      <p:sp>
        <p:nvSpPr>
          <p:cNvPr id="163" name="Google Shape;163;p21"/>
          <p:cNvSpPr txBox="1"/>
          <p:nvPr/>
        </p:nvSpPr>
        <p:spPr>
          <a:xfrm>
            <a:off x="451514" y="6302383"/>
            <a:ext cx="5553000" cy="446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Font typeface="Arial"/>
              <a:buNone/>
            </a:pPr>
            <a:r>
              <a:rPr lang="en-US" sz="1200">
                <a:solidFill>
                  <a:schemeClr val="dk1"/>
                </a:solidFill>
                <a:latin typeface="Times New Roman"/>
                <a:ea typeface="Times New Roman"/>
                <a:cs typeface="Times New Roman"/>
                <a:sym typeface="Times New Roman"/>
              </a:rPr>
              <a:t>Note: </a:t>
            </a:r>
            <a:r>
              <a:rPr lang="en-US" sz="1100">
                <a:solidFill>
                  <a:schemeClr val="dk1"/>
                </a:solidFill>
              </a:rPr>
              <a:t>Adapted from </a:t>
            </a:r>
            <a:r>
              <a:rPr i="1" lang="en-US" sz="1100">
                <a:solidFill>
                  <a:schemeClr val="dk1"/>
                </a:solidFill>
              </a:rPr>
              <a:t>GIS Services</a:t>
            </a:r>
            <a:r>
              <a:rPr lang="en-US" sz="1100">
                <a:solidFill>
                  <a:schemeClr val="dk1"/>
                </a:solidFill>
              </a:rPr>
              <a:t>, by </a:t>
            </a:r>
            <a:r>
              <a:rPr b="1" lang="en-US" sz="1100">
                <a:solidFill>
                  <a:schemeClr val="dk1"/>
                </a:solidFill>
              </a:rPr>
              <a:t>Discovery GEO Consultancy</a:t>
            </a:r>
            <a:r>
              <a:rPr lang="en-US" sz="1100">
                <a:solidFill>
                  <a:schemeClr val="dk1"/>
                </a:solidFill>
              </a:rPr>
              <a:t>, 2020, </a:t>
            </a:r>
            <a:r>
              <a:rPr i="1" lang="en-US" sz="1100">
                <a:solidFill>
                  <a:schemeClr val="dk1"/>
                </a:solidFill>
              </a:rPr>
              <a:t>Discovery GEO Consultancy</a:t>
            </a:r>
            <a:r>
              <a:rPr lang="en-US" sz="1100">
                <a:solidFill>
                  <a:schemeClr val="dk1"/>
                </a:solidFill>
              </a:rPr>
              <a:t>.</a:t>
            </a:r>
            <a:r>
              <a:rPr lang="en-US" sz="1100">
                <a:solidFill>
                  <a:schemeClr val="dk1"/>
                </a:solidFill>
                <a:uFill>
                  <a:noFill/>
                </a:uFill>
                <a:hlinkClick r:id="rId4">
                  <a:extLst>
                    <a:ext uri="{A12FA001-AC4F-418D-AE19-62706E023703}">
                      <ahyp:hlinkClr val="tx"/>
                    </a:ext>
                  </a:extLst>
                </a:hlinkClick>
              </a:rPr>
              <a:t> </a:t>
            </a:r>
            <a:r>
              <a:rPr lang="en-US" sz="1100" u="sng">
                <a:solidFill>
                  <a:schemeClr val="accent4"/>
                </a:solidFill>
                <a:hlinkClick r:id="rId5">
                  <a:extLst>
                    <a:ext uri="{A12FA001-AC4F-418D-AE19-62706E023703}">
                      <ahyp:hlinkClr val="tx"/>
                    </a:ext>
                  </a:extLst>
                </a:hlinkClick>
              </a:rPr>
              <a:t>https://discoverygeoconsultancy.com/services-geo.html</a:t>
            </a:r>
            <a:r>
              <a:rPr lang="en-US" sz="1100">
                <a:solidFill>
                  <a:schemeClr val="dk1"/>
                </a:solidFill>
              </a:rPr>
              <a:t>.</a:t>
            </a:r>
            <a:endParaRPr sz="1800">
              <a:solidFill>
                <a:schemeClr val="dk1"/>
              </a:solidFill>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2"/>
          <p:cNvSpPr txBox="1"/>
          <p:nvPr>
            <p:ph type="title"/>
          </p:nvPr>
        </p:nvSpPr>
        <p:spPr>
          <a:xfrm>
            <a:off x="6632696" y="359551"/>
            <a:ext cx="5114017" cy="113989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3100">
                <a:latin typeface="Georgia"/>
                <a:ea typeface="Georgia"/>
                <a:cs typeface="Georgia"/>
                <a:sym typeface="Georgia"/>
              </a:rPr>
              <a:t>The Common Good vs. Privacy Risks</a:t>
            </a:r>
            <a:endParaRPr sz="900">
              <a:latin typeface="Arial"/>
              <a:ea typeface="Arial"/>
              <a:cs typeface="Arial"/>
              <a:sym typeface="Arial"/>
            </a:endParaRPr>
          </a:p>
          <a:p>
            <a:pPr indent="0" lvl="0" marL="0" rtl="0" algn="l">
              <a:spcBef>
                <a:spcPts val="0"/>
              </a:spcBef>
              <a:spcAft>
                <a:spcPts val="0"/>
              </a:spcAft>
              <a:buClr>
                <a:schemeClr val="lt1"/>
              </a:buClr>
              <a:buSzPts val="4000"/>
              <a:buFont typeface="Times New Roman"/>
              <a:buNone/>
            </a:pPr>
            <a:r>
              <a:t/>
            </a:r>
            <a:endParaRPr sz="3500">
              <a:latin typeface="Times New Roman"/>
              <a:ea typeface="Times New Roman"/>
              <a:cs typeface="Times New Roman"/>
              <a:sym typeface="Times New Roman"/>
            </a:endParaRPr>
          </a:p>
        </p:txBody>
      </p:sp>
      <p:sp>
        <p:nvSpPr>
          <p:cNvPr id="170" name="Google Shape;170;p22"/>
          <p:cNvSpPr txBox="1"/>
          <p:nvPr>
            <p:ph idx="1" type="body"/>
          </p:nvPr>
        </p:nvSpPr>
        <p:spPr>
          <a:xfrm>
            <a:off x="431564" y="1089488"/>
            <a:ext cx="5553000" cy="5409600"/>
          </a:xfrm>
          <a:prstGeom prst="rect">
            <a:avLst/>
          </a:prstGeom>
          <a:noFill/>
          <a:ln>
            <a:noFill/>
          </a:ln>
        </p:spPr>
        <p:txBody>
          <a:bodyPr anchorCtr="0" anchor="t" bIns="45700" lIns="91425" spcFirstLastPara="1" rIns="91425" wrap="square" tIns="45700">
            <a:normAutofit/>
          </a:bodyPr>
          <a:lstStyle/>
          <a:p>
            <a:pPr indent="-353060" lvl="0" marL="342900" rtl="0" algn="l">
              <a:spcBef>
                <a:spcPts val="3700"/>
              </a:spcBef>
              <a:spcAft>
                <a:spcPts val="0"/>
              </a:spcAft>
              <a:buSzPts val="2400"/>
              <a:buChar char="🞆"/>
            </a:pPr>
            <a:r>
              <a:rPr b="1" lang="en-US" sz="2400">
                <a:solidFill>
                  <a:srgbClr val="36454F"/>
                </a:solidFill>
                <a:latin typeface="Times_New_Roman"/>
                <a:ea typeface="Times_New_Roman"/>
                <a:cs typeface="Times_New_Roman"/>
                <a:sym typeface="Times_New_Roman"/>
              </a:rPr>
              <a:t>Benefits of GIS</a:t>
            </a:r>
            <a:r>
              <a:rPr lang="en-US" sz="2400">
                <a:solidFill>
                  <a:srgbClr val="696969"/>
                </a:solidFill>
                <a:latin typeface="Times_New_Roman"/>
                <a:ea typeface="Times_New_Roman"/>
                <a:cs typeface="Times_New_Roman"/>
                <a:sym typeface="Times_New_Roman"/>
              </a:rPr>
              <a:t> Improves urban planning by analyzing spatial data.</a:t>
            </a:r>
            <a:endParaRPr sz="2400">
              <a:latin typeface="Arial"/>
              <a:ea typeface="Arial"/>
              <a:cs typeface="Arial"/>
              <a:sym typeface="Arial"/>
            </a:endParaRPr>
          </a:p>
          <a:p>
            <a:pPr indent="-353060" lvl="0" marL="3429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Enhances Public Safety</a:t>
            </a:r>
            <a:r>
              <a:rPr lang="en-US" sz="2400">
                <a:solidFill>
                  <a:srgbClr val="696969"/>
                </a:solidFill>
                <a:latin typeface="Times_New_Roman"/>
                <a:ea typeface="Times_New_Roman"/>
                <a:cs typeface="Times_New_Roman"/>
                <a:sym typeface="Times_New_Roman"/>
              </a:rPr>
              <a:t> Facilitates efficient disaster response through real-time data.</a:t>
            </a:r>
            <a:endParaRPr sz="2400">
              <a:latin typeface="Arial"/>
              <a:ea typeface="Arial"/>
              <a:cs typeface="Arial"/>
              <a:sym typeface="Arial"/>
            </a:endParaRPr>
          </a:p>
          <a:p>
            <a:pPr indent="-353060" lvl="0" marL="3429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Privacy Concerns</a:t>
            </a:r>
            <a:r>
              <a:rPr lang="en-US" sz="2400">
                <a:solidFill>
                  <a:srgbClr val="696969"/>
                </a:solidFill>
                <a:latin typeface="Times_New_Roman"/>
                <a:ea typeface="Times_New_Roman"/>
                <a:cs typeface="Times_New_Roman"/>
                <a:sym typeface="Times_New_Roman"/>
              </a:rPr>
              <a:t> Widespread access to data may lead to privacy violations.</a:t>
            </a:r>
            <a:endParaRPr sz="2400">
              <a:latin typeface="Times New Roman"/>
              <a:ea typeface="Times New Roman"/>
              <a:cs typeface="Times New Roman"/>
              <a:sym typeface="Times New Roman"/>
            </a:endParaRPr>
          </a:p>
        </p:txBody>
      </p:sp>
      <p:sp>
        <p:nvSpPr>
          <p:cNvPr id="171" name="Google Shape;171;p22"/>
          <p:cNvSpPr txBox="1"/>
          <p:nvPr>
            <p:ph idx="2" type="body"/>
          </p:nvPr>
        </p:nvSpPr>
        <p:spPr>
          <a:xfrm>
            <a:off x="6354563" y="2222287"/>
            <a:ext cx="5553071" cy="3638764"/>
          </a:xfrm>
          <a:prstGeom prst="rect">
            <a:avLst/>
          </a:prstGeom>
          <a:noFill/>
          <a:ln cap="flat" cmpd="sng" w="9525">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lnSpcReduction="10000"/>
          </a:bodyPr>
          <a:lstStyle/>
          <a:p>
            <a:pPr indent="0" lvl="0" marL="0" rtl="0" algn="ctr">
              <a:spcBef>
                <a:spcPts val="0"/>
              </a:spcBef>
              <a:spcAft>
                <a:spcPts val="0"/>
              </a:spcAft>
              <a:buSzPts val="1440"/>
              <a:buNone/>
            </a:pPr>
            <a:r>
              <a:rPr lang="en-US"/>
              <a:t>[use this space to place an image that best captures the main idea of point #2]</a:t>
            </a:r>
            <a:endParaRPr/>
          </a:p>
        </p:txBody>
      </p:sp>
      <p:pic>
        <p:nvPicPr>
          <p:cNvPr id="172" name="Google Shape;172;p22"/>
          <p:cNvPicPr preferRelativeResize="0"/>
          <p:nvPr/>
        </p:nvPicPr>
        <p:blipFill rotWithShape="1">
          <a:blip r:embed="rId3">
            <a:alphaModFix/>
          </a:blip>
          <a:srcRect b="47865" l="-700" r="699" t="7376"/>
          <a:stretch/>
        </p:blipFill>
        <p:spPr>
          <a:xfrm>
            <a:off x="6187417" y="2222287"/>
            <a:ext cx="5720217" cy="3657600"/>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
        <p:nvSpPr>
          <p:cNvPr id="173" name="Google Shape;173;p22"/>
          <p:cNvSpPr txBox="1"/>
          <p:nvPr/>
        </p:nvSpPr>
        <p:spPr>
          <a:xfrm>
            <a:off x="6187417" y="1760622"/>
            <a:ext cx="469523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Times New Roman"/>
                <a:ea typeface="Times New Roman"/>
                <a:cs typeface="Times New Roman"/>
                <a:sym typeface="Times New Roman"/>
              </a:rPr>
              <a:t>Figure 2 </a:t>
            </a:r>
            <a:endParaRPr/>
          </a:p>
          <a:p>
            <a:pPr indent="0" lvl="0" marL="0" marR="0" rtl="0" algn="l">
              <a:spcBef>
                <a:spcPts val="0"/>
              </a:spcBef>
              <a:spcAft>
                <a:spcPts val="0"/>
              </a:spcAft>
              <a:buNone/>
            </a:pPr>
            <a:r>
              <a:rPr i="1" lang="en-US" sz="1200">
                <a:solidFill>
                  <a:schemeClr val="dk1"/>
                </a:solidFill>
                <a:latin typeface="Times New Roman"/>
                <a:ea typeface="Times New Roman"/>
                <a:cs typeface="Times New Roman"/>
                <a:sym typeface="Times New Roman"/>
              </a:rPr>
              <a:t>Miami City Aerial View</a:t>
            </a:r>
            <a:endParaRPr/>
          </a:p>
        </p:txBody>
      </p:sp>
      <p:sp>
        <p:nvSpPr>
          <p:cNvPr id="174" name="Google Shape;174;p22"/>
          <p:cNvSpPr txBox="1"/>
          <p:nvPr/>
        </p:nvSpPr>
        <p:spPr>
          <a:xfrm>
            <a:off x="6187417" y="6030034"/>
            <a:ext cx="5420700" cy="600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dk1"/>
                </a:solidFill>
              </a:rPr>
              <a:t>Note.</a:t>
            </a:r>
            <a:r>
              <a:rPr lang="en-US" sz="1100">
                <a:solidFill>
                  <a:schemeClr val="dk1"/>
                </a:solidFill>
              </a:rPr>
              <a:t> Adapted from </a:t>
            </a:r>
            <a:r>
              <a:rPr i="1" lang="en-US" sz="1100">
                <a:solidFill>
                  <a:schemeClr val="dk1"/>
                </a:solidFill>
              </a:rPr>
              <a:t>Miami City Downtown Aerial View</a:t>
            </a:r>
            <a:r>
              <a:rPr lang="en-US" sz="1100">
                <a:solidFill>
                  <a:schemeClr val="dk1"/>
                </a:solidFill>
              </a:rPr>
              <a:t>, by </a:t>
            </a:r>
            <a:r>
              <a:rPr b="1" lang="en-US" sz="1100">
                <a:solidFill>
                  <a:schemeClr val="dk1"/>
                </a:solidFill>
              </a:rPr>
              <a:t>Bigstock</a:t>
            </a:r>
            <a:r>
              <a:rPr lang="en-US" sz="1100">
                <a:solidFill>
                  <a:schemeClr val="dk1"/>
                </a:solidFill>
              </a:rPr>
              <a:t>, </a:t>
            </a:r>
            <a:r>
              <a:rPr b="1" lang="en-US" sz="1100">
                <a:solidFill>
                  <a:schemeClr val="dk1"/>
                </a:solidFill>
              </a:rPr>
              <a:t>n.d.</a:t>
            </a:r>
            <a:r>
              <a:rPr lang="en-US" sz="1100">
                <a:solidFill>
                  <a:schemeClr val="dk1"/>
                </a:solidFill>
              </a:rPr>
              <a:t>, </a:t>
            </a:r>
            <a:r>
              <a:rPr i="1" lang="en-US" sz="1100">
                <a:solidFill>
                  <a:schemeClr val="dk1"/>
                </a:solidFill>
              </a:rPr>
              <a:t>Carpe Travel</a:t>
            </a:r>
            <a:r>
              <a:rPr lang="en-US" sz="1100">
                <a:solidFill>
                  <a:schemeClr val="dk1"/>
                </a:solidFill>
              </a:rPr>
              <a:t>.</a:t>
            </a:r>
            <a:r>
              <a:rPr lang="en-US" sz="1100">
                <a:solidFill>
                  <a:schemeClr val="dk1"/>
                </a:solidFill>
                <a:uFill>
                  <a:noFill/>
                </a:uFill>
                <a:hlinkClick r:id="rId4">
                  <a:extLst>
                    <a:ext uri="{A12FA001-AC4F-418D-AE19-62706E023703}">
                      <ahyp:hlinkClr val="tx"/>
                    </a:ext>
                  </a:extLst>
                </a:hlinkClick>
              </a:rPr>
              <a:t> </a:t>
            </a:r>
            <a:r>
              <a:rPr lang="en-US" sz="1100" u="sng">
                <a:solidFill>
                  <a:schemeClr val="hlink"/>
                </a:solidFill>
                <a:hlinkClick r:id="rId5"/>
              </a:rPr>
              <a:t>https://carpe-travel.com/miami-travel-guide/</a:t>
            </a:r>
            <a:r>
              <a:rPr lang="en-US" sz="1100">
                <a:solidFill>
                  <a:schemeClr val="dk1"/>
                </a:solidFill>
              </a:rPr>
              <a:t>. Used for commercial and non-commercial purposes.</a:t>
            </a:r>
            <a:endParaRPr sz="1800">
              <a:solidFill>
                <a:schemeClr val="dk1"/>
              </a:solidFill>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3"/>
          <p:cNvSpPr txBox="1"/>
          <p:nvPr>
            <p:ph type="title"/>
          </p:nvPr>
        </p:nvSpPr>
        <p:spPr>
          <a:xfrm>
            <a:off x="451526" y="375331"/>
            <a:ext cx="5359800" cy="8706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3600">
                <a:latin typeface="Georgia"/>
                <a:ea typeface="Georgia"/>
                <a:cs typeface="Georgia"/>
                <a:sym typeface="Georgia"/>
              </a:rPr>
              <a:t>GIS and Individual Rights</a:t>
            </a:r>
            <a:endParaRPr/>
          </a:p>
        </p:txBody>
      </p:sp>
      <p:sp>
        <p:nvSpPr>
          <p:cNvPr id="181" name="Google Shape;181;p23"/>
          <p:cNvSpPr txBox="1"/>
          <p:nvPr>
            <p:ph idx="1" type="body"/>
          </p:nvPr>
        </p:nvSpPr>
        <p:spPr>
          <a:xfrm>
            <a:off x="451513" y="2363955"/>
            <a:ext cx="5553071" cy="3638763"/>
          </a:xfrm>
          <a:prstGeom prst="rect">
            <a:avLst/>
          </a:prstGeom>
          <a:noFill/>
          <a:ln cap="flat" cmpd="sng" w="25400">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p>
            <a:pPr indent="0" lvl="0" marL="0" rtl="0" algn="ctr">
              <a:spcBef>
                <a:spcPts val="0"/>
              </a:spcBef>
              <a:spcAft>
                <a:spcPts val="0"/>
              </a:spcAft>
              <a:buSzPts val="1440"/>
              <a:buNone/>
            </a:pPr>
            <a:r>
              <a:rPr lang="en-US"/>
              <a:t>[use this space to place an image that best captures the main idea of point #1]</a:t>
            </a:r>
            <a:endParaRPr/>
          </a:p>
        </p:txBody>
      </p:sp>
      <p:sp>
        <p:nvSpPr>
          <p:cNvPr id="182" name="Google Shape;182;p23"/>
          <p:cNvSpPr txBox="1"/>
          <p:nvPr>
            <p:ph idx="2" type="body"/>
          </p:nvPr>
        </p:nvSpPr>
        <p:spPr>
          <a:xfrm>
            <a:off x="5811323" y="-282600"/>
            <a:ext cx="5831100" cy="5820600"/>
          </a:xfrm>
          <a:prstGeom prst="rect">
            <a:avLst/>
          </a:prstGeom>
          <a:noFill/>
          <a:ln>
            <a:noFill/>
          </a:ln>
        </p:spPr>
        <p:txBody>
          <a:bodyPr anchorCtr="0" anchor="t" bIns="45700" lIns="91425" spcFirstLastPara="1" rIns="91425" wrap="square" tIns="45700">
            <a:noAutofit/>
          </a:bodyPr>
          <a:lstStyle/>
          <a:p>
            <a:pPr indent="-173990" lvl="1" marL="742950" rtl="0" algn="l">
              <a:spcBef>
                <a:spcPts val="0"/>
              </a:spcBef>
              <a:spcAft>
                <a:spcPts val="0"/>
              </a:spcAft>
              <a:buSzPts val="1760"/>
              <a:buNone/>
            </a:pPr>
            <a:r>
              <a:t/>
            </a:r>
            <a:endParaRPr>
              <a:latin typeface="Times New Roman"/>
              <a:ea typeface="Times New Roman"/>
              <a:cs typeface="Times New Roman"/>
              <a:sym typeface="Times New Roman"/>
            </a:endParaRPr>
          </a:p>
          <a:p>
            <a:pPr indent="-279400" lvl="2" marL="1143000" rtl="0" algn="l">
              <a:spcBef>
                <a:spcPts val="3700"/>
              </a:spcBef>
              <a:spcAft>
                <a:spcPts val="0"/>
              </a:spcAft>
              <a:buSzPts val="2400"/>
              <a:buChar char="🞆"/>
            </a:pPr>
            <a:r>
              <a:rPr b="1" lang="en-US" sz="2400">
                <a:solidFill>
                  <a:srgbClr val="36454F"/>
                </a:solidFill>
                <a:latin typeface="Times_New_Roman"/>
                <a:ea typeface="Times_New_Roman"/>
                <a:cs typeface="Times_New_Roman"/>
                <a:sym typeface="Times_New_Roman"/>
              </a:rPr>
              <a:t>Privacy Concerns with Location Tracking</a:t>
            </a:r>
            <a:r>
              <a:rPr lang="en-US" sz="2400">
                <a:solidFill>
                  <a:srgbClr val="696969"/>
                </a:solidFill>
                <a:latin typeface="Times_New_Roman"/>
                <a:ea typeface="Times_New_Roman"/>
                <a:cs typeface="Times_New_Roman"/>
                <a:sym typeface="Times_New_Roman"/>
              </a:rPr>
              <a:t> Location tracking in GIS can infringe on personal privacy, raising significant issues.</a:t>
            </a:r>
            <a:endParaRPr sz="2400">
              <a:latin typeface="Arial"/>
              <a:ea typeface="Arial"/>
              <a:cs typeface="Arial"/>
              <a:sym typeface="Arial"/>
            </a:endParaRPr>
          </a:p>
          <a:p>
            <a:pPr indent="-279400" lvl="2" marL="11430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User Control Over Data</a:t>
            </a:r>
            <a:r>
              <a:rPr lang="en-US" sz="2400">
                <a:solidFill>
                  <a:srgbClr val="696969"/>
                </a:solidFill>
                <a:latin typeface="Times_New_Roman"/>
                <a:ea typeface="Times_New_Roman"/>
                <a:cs typeface="Times_New_Roman"/>
                <a:sym typeface="Times_New_Roman"/>
              </a:rPr>
              <a:t> Many users are unaware and lack control over their data’s collection and distribution.</a:t>
            </a:r>
            <a:endParaRPr sz="2400">
              <a:latin typeface="Arial"/>
              <a:ea typeface="Arial"/>
              <a:cs typeface="Arial"/>
              <a:sym typeface="Arial"/>
            </a:endParaRPr>
          </a:p>
          <a:p>
            <a:pPr indent="-279400" lvl="2" marL="11430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Importance of User Consent</a:t>
            </a:r>
            <a:r>
              <a:rPr lang="en-US" sz="2400">
                <a:solidFill>
                  <a:srgbClr val="696969"/>
                </a:solidFill>
                <a:latin typeface="Times_New_Roman"/>
                <a:ea typeface="Times_New_Roman"/>
                <a:cs typeface="Times_New_Roman"/>
                <a:sym typeface="Times_New_Roman"/>
              </a:rPr>
              <a:t> Ethical GIS practices must include mechanisms for obtaining user consent and ensuring data transparency.</a:t>
            </a:r>
            <a:endParaRPr sz="2400">
              <a:latin typeface="Times New Roman"/>
              <a:ea typeface="Times New Roman"/>
              <a:cs typeface="Times New Roman"/>
              <a:sym typeface="Times New Roman"/>
            </a:endParaRPr>
          </a:p>
          <a:p>
            <a:pPr indent="-137160" lvl="2" marL="1143000" rtl="0" algn="l">
              <a:spcBef>
                <a:spcPts val="960"/>
              </a:spcBef>
              <a:spcAft>
                <a:spcPts val="0"/>
              </a:spcAft>
              <a:buSzPts val="1440"/>
              <a:buNone/>
            </a:pPr>
            <a:r>
              <a:t/>
            </a:r>
            <a:endParaRPr sz="2400">
              <a:latin typeface="Times New Roman"/>
              <a:ea typeface="Times New Roman"/>
              <a:cs typeface="Times New Roman"/>
              <a:sym typeface="Times New Roman"/>
            </a:endParaRPr>
          </a:p>
          <a:p>
            <a:pPr indent="-137160" lvl="2" marL="1143000" rtl="0" algn="l">
              <a:spcBef>
                <a:spcPts val="960"/>
              </a:spcBef>
              <a:spcAft>
                <a:spcPts val="0"/>
              </a:spcAft>
              <a:buSzPts val="1440"/>
              <a:buNone/>
            </a:pPr>
            <a:r>
              <a:t/>
            </a:r>
            <a:endParaRPr sz="2400">
              <a:latin typeface="Times New Roman"/>
              <a:ea typeface="Times New Roman"/>
              <a:cs typeface="Times New Roman"/>
              <a:sym typeface="Times New Roman"/>
            </a:endParaRPr>
          </a:p>
          <a:p>
            <a:pPr indent="0" lvl="2" marL="914400" rtl="0" algn="l">
              <a:spcBef>
                <a:spcPts val="1040"/>
              </a:spcBef>
              <a:spcAft>
                <a:spcPts val="0"/>
              </a:spcAft>
              <a:buSzPts val="1760"/>
              <a:buNone/>
            </a:pPr>
            <a:r>
              <a:t/>
            </a:r>
            <a:endParaRPr sz="2400">
              <a:latin typeface="Times New Roman"/>
              <a:ea typeface="Times New Roman"/>
              <a:cs typeface="Times New Roman"/>
              <a:sym typeface="Times New Roman"/>
            </a:endParaRPr>
          </a:p>
          <a:p>
            <a:pPr indent="0" lvl="0" marL="0" rtl="0" algn="l">
              <a:spcBef>
                <a:spcPts val="1160"/>
              </a:spcBef>
              <a:spcAft>
                <a:spcPts val="0"/>
              </a:spcAft>
              <a:buSzPts val="2240"/>
              <a:buNone/>
            </a:pPr>
            <a:r>
              <a:t/>
            </a:r>
            <a:endParaRPr sz="2400"/>
          </a:p>
        </p:txBody>
      </p:sp>
      <p:sp>
        <p:nvSpPr>
          <p:cNvPr id="183" name="Google Shape;183;p23"/>
          <p:cNvSpPr txBox="1"/>
          <p:nvPr/>
        </p:nvSpPr>
        <p:spPr>
          <a:xfrm>
            <a:off x="451513" y="1811400"/>
            <a:ext cx="5114017"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Times New Roman"/>
                <a:ea typeface="Times New Roman"/>
                <a:cs typeface="Times New Roman"/>
                <a:sym typeface="Times New Roman"/>
              </a:rPr>
              <a:t>Figure 3</a:t>
            </a:r>
            <a:endParaRPr/>
          </a:p>
          <a:p>
            <a:pPr indent="0" lvl="0" marL="0" marR="0" rtl="0" algn="l">
              <a:spcBef>
                <a:spcPts val="0"/>
              </a:spcBef>
              <a:spcAft>
                <a:spcPts val="0"/>
              </a:spcAft>
              <a:buNone/>
            </a:pPr>
            <a:r>
              <a:rPr i="1" lang="en-US" sz="1200">
                <a:solidFill>
                  <a:schemeClr val="dk1"/>
                </a:solidFill>
                <a:latin typeface="Times New Roman"/>
                <a:ea typeface="Times New Roman"/>
                <a:cs typeface="Times New Roman"/>
                <a:sym typeface="Times New Roman"/>
              </a:rPr>
              <a:t>Mass Surveillance Concept</a:t>
            </a:r>
            <a:endParaRPr/>
          </a:p>
        </p:txBody>
      </p:sp>
      <p:sp>
        <p:nvSpPr>
          <p:cNvPr id="184" name="Google Shape;184;p23"/>
          <p:cNvSpPr txBox="1"/>
          <p:nvPr/>
        </p:nvSpPr>
        <p:spPr>
          <a:xfrm>
            <a:off x="451513" y="6132670"/>
            <a:ext cx="5553000" cy="769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dk1"/>
                </a:solidFill>
              </a:rPr>
              <a:t>Note.</a:t>
            </a:r>
            <a:r>
              <a:rPr lang="en-US" sz="1100">
                <a:solidFill>
                  <a:schemeClr val="dk1"/>
                </a:solidFill>
              </a:rPr>
              <a:t> Adapted from </a:t>
            </a:r>
            <a:r>
              <a:rPr i="1" lang="en-US" sz="1100">
                <a:solidFill>
                  <a:schemeClr val="dk1"/>
                </a:solidFill>
              </a:rPr>
              <a:t>HEADER-empoyeeretention-1024x683</a:t>
            </a:r>
            <a:r>
              <a:rPr lang="en-US" sz="1100">
                <a:solidFill>
                  <a:schemeClr val="dk1"/>
                </a:solidFill>
              </a:rPr>
              <a:t>, by </a:t>
            </a:r>
            <a:r>
              <a:rPr b="1" lang="en-US" sz="1100">
                <a:solidFill>
                  <a:schemeClr val="dk1"/>
                </a:solidFill>
              </a:rPr>
              <a:t>INAA</a:t>
            </a:r>
            <a:r>
              <a:rPr lang="en-US" sz="1100">
                <a:solidFill>
                  <a:schemeClr val="dk1"/>
                </a:solidFill>
              </a:rPr>
              <a:t>, </a:t>
            </a:r>
            <a:r>
              <a:rPr b="1" lang="en-US" sz="1100">
                <a:solidFill>
                  <a:schemeClr val="dk1"/>
                </a:solidFill>
              </a:rPr>
              <a:t>n.d.</a:t>
            </a:r>
            <a:r>
              <a:rPr lang="en-US" sz="1100">
                <a:solidFill>
                  <a:schemeClr val="dk1"/>
                </a:solidFill>
              </a:rPr>
              <a:t>, </a:t>
            </a:r>
            <a:r>
              <a:rPr i="1" lang="en-US" sz="1100">
                <a:solidFill>
                  <a:schemeClr val="dk1"/>
                </a:solidFill>
              </a:rPr>
              <a:t>INAA Organization</a:t>
            </a:r>
            <a:r>
              <a:rPr lang="en-US" sz="1100">
                <a:solidFill>
                  <a:schemeClr val="dk1"/>
                </a:solidFill>
              </a:rPr>
              <a:t>.</a:t>
            </a:r>
            <a:r>
              <a:rPr lang="en-US" sz="1100">
                <a:solidFill>
                  <a:schemeClr val="dk1"/>
                </a:solidFill>
                <a:uFill>
                  <a:noFill/>
                </a:uFill>
                <a:hlinkClick r:id="rId3">
                  <a:extLst>
                    <a:ext uri="{A12FA001-AC4F-418D-AE19-62706E023703}">
                      <ahyp:hlinkClr val="tx"/>
                    </a:ext>
                  </a:extLst>
                </a:hlinkClick>
              </a:rPr>
              <a:t> </a:t>
            </a:r>
            <a:r>
              <a:rPr lang="en-US" sz="1100" u="sng">
                <a:solidFill>
                  <a:schemeClr val="hlink"/>
                </a:solidFill>
                <a:hlinkClick r:id="rId4"/>
              </a:rPr>
              <a:t>https://www.inaa.org/how-to-improve-employee-retention-rate-in-accountancy-through-company-culture/</a:t>
            </a:r>
            <a:r>
              <a:rPr lang="en-US" sz="1100">
                <a:solidFill>
                  <a:schemeClr val="dk1"/>
                </a:solidFill>
              </a:rPr>
              <a:t>. Used for commercial and non-commercial purposes.</a:t>
            </a:r>
            <a:endParaRPr sz="1800">
              <a:solidFill>
                <a:schemeClr val="dk1"/>
              </a:solidFill>
              <a:latin typeface="Century Gothic"/>
              <a:ea typeface="Century Gothic"/>
              <a:cs typeface="Century Gothic"/>
              <a:sym typeface="Century Gothic"/>
            </a:endParaRPr>
          </a:p>
        </p:txBody>
      </p:sp>
      <p:pic>
        <p:nvPicPr>
          <p:cNvPr id="185" name="Google Shape;185;p23"/>
          <p:cNvPicPr preferRelativeResize="0"/>
          <p:nvPr/>
        </p:nvPicPr>
        <p:blipFill rotWithShape="1">
          <a:blip r:embed="rId5">
            <a:alphaModFix/>
          </a:blip>
          <a:srcRect b="0" l="6109" r="6109" t="0"/>
          <a:stretch/>
        </p:blipFill>
        <p:spPr>
          <a:xfrm>
            <a:off x="405804" y="2308816"/>
            <a:ext cx="5644487" cy="3749040"/>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4"/>
          <p:cNvSpPr txBox="1"/>
          <p:nvPr>
            <p:ph type="title"/>
          </p:nvPr>
        </p:nvSpPr>
        <p:spPr>
          <a:xfrm>
            <a:off x="6632696" y="359551"/>
            <a:ext cx="5114017" cy="113989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3600">
                <a:latin typeface="Georgia"/>
                <a:ea typeface="Georgia"/>
                <a:cs typeface="Georgia"/>
                <a:sym typeface="Georgia"/>
              </a:rPr>
              <a:t>The Dangers of GIS Data Abuse</a:t>
            </a:r>
            <a:endParaRPr/>
          </a:p>
        </p:txBody>
      </p:sp>
      <p:sp>
        <p:nvSpPr>
          <p:cNvPr id="192" name="Google Shape;192;p24"/>
          <p:cNvSpPr txBox="1"/>
          <p:nvPr>
            <p:ph idx="1" type="body"/>
          </p:nvPr>
        </p:nvSpPr>
        <p:spPr>
          <a:xfrm>
            <a:off x="471464" y="920013"/>
            <a:ext cx="5553000" cy="5409600"/>
          </a:xfrm>
          <a:prstGeom prst="rect">
            <a:avLst/>
          </a:prstGeom>
          <a:noFill/>
          <a:ln>
            <a:noFill/>
          </a:ln>
        </p:spPr>
        <p:txBody>
          <a:bodyPr anchorCtr="0" anchor="t" bIns="45700" lIns="91425" spcFirstLastPara="1" rIns="91425" wrap="square" tIns="45700">
            <a:normAutofit/>
          </a:bodyPr>
          <a:lstStyle/>
          <a:p>
            <a:pPr indent="-353060" lvl="0" marL="342900" rtl="0" algn="l">
              <a:spcBef>
                <a:spcPts val="3700"/>
              </a:spcBef>
              <a:spcAft>
                <a:spcPts val="0"/>
              </a:spcAft>
              <a:buSzPts val="2400"/>
              <a:buChar char="🞆"/>
            </a:pPr>
            <a:r>
              <a:rPr b="1" lang="en-US" sz="2400">
                <a:solidFill>
                  <a:srgbClr val="36454F"/>
                </a:solidFill>
                <a:latin typeface="Times_New_Roman"/>
                <a:ea typeface="Times_New_Roman"/>
                <a:cs typeface="Times_New_Roman"/>
                <a:sym typeface="Times_New_Roman"/>
              </a:rPr>
              <a:t>Mass Surveillance by Governments and Corporations</a:t>
            </a:r>
            <a:r>
              <a:rPr lang="en-US" sz="2400">
                <a:solidFill>
                  <a:srgbClr val="696969"/>
                </a:solidFill>
                <a:latin typeface="Times_New_Roman"/>
                <a:ea typeface="Times_New_Roman"/>
                <a:cs typeface="Times_New_Roman"/>
                <a:sym typeface="Times_New_Roman"/>
              </a:rPr>
              <a:t> GIS technology can enable extensive monitoring of populations.</a:t>
            </a:r>
            <a:endParaRPr sz="2400">
              <a:latin typeface="Arial"/>
              <a:ea typeface="Arial"/>
              <a:cs typeface="Arial"/>
              <a:sym typeface="Arial"/>
            </a:endParaRPr>
          </a:p>
          <a:p>
            <a:pPr indent="-353060" lvl="0" marL="3429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Cybersecurity Risks</a:t>
            </a:r>
            <a:r>
              <a:rPr lang="en-US" sz="2400">
                <a:solidFill>
                  <a:srgbClr val="696969"/>
                </a:solidFill>
                <a:latin typeface="Times_New_Roman"/>
                <a:ea typeface="Times_New_Roman"/>
                <a:cs typeface="Times_New_Roman"/>
                <a:sym typeface="Times_New_Roman"/>
              </a:rPr>
              <a:t> GIS databases can be targets for hacking and data breaches.</a:t>
            </a:r>
            <a:endParaRPr sz="2400">
              <a:latin typeface="Arial"/>
              <a:ea typeface="Arial"/>
              <a:cs typeface="Arial"/>
              <a:sym typeface="Arial"/>
            </a:endParaRPr>
          </a:p>
          <a:p>
            <a:pPr indent="-353060" lvl="0" marL="3429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Commercial Misuse of Data</a:t>
            </a:r>
            <a:r>
              <a:rPr lang="en-US" sz="2400">
                <a:solidFill>
                  <a:srgbClr val="696969"/>
                </a:solidFill>
                <a:latin typeface="Times_New_Roman"/>
                <a:ea typeface="Times_New_Roman"/>
                <a:cs typeface="Times_New_Roman"/>
                <a:sym typeface="Times_New_Roman"/>
              </a:rPr>
              <a:t> Companies may sell sensitive location data without user consent.</a:t>
            </a:r>
            <a:endParaRPr sz="2400">
              <a:latin typeface="Times New Roman"/>
              <a:ea typeface="Times New Roman"/>
              <a:cs typeface="Times New Roman"/>
              <a:sym typeface="Times New Roman"/>
            </a:endParaRPr>
          </a:p>
        </p:txBody>
      </p:sp>
      <p:sp>
        <p:nvSpPr>
          <p:cNvPr id="193" name="Google Shape;193;p24"/>
          <p:cNvSpPr txBox="1"/>
          <p:nvPr>
            <p:ph idx="2" type="body"/>
          </p:nvPr>
        </p:nvSpPr>
        <p:spPr>
          <a:xfrm>
            <a:off x="6354563" y="2222287"/>
            <a:ext cx="5553071" cy="3638764"/>
          </a:xfrm>
          <a:prstGeom prst="rect">
            <a:avLst/>
          </a:prstGeom>
          <a:noFill/>
          <a:ln cap="flat" cmpd="sng" w="9525">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p>
            <a:pPr indent="0" lvl="0" marL="0" rtl="0" algn="ctr">
              <a:spcBef>
                <a:spcPts val="0"/>
              </a:spcBef>
              <a:spcAft>
                <a:spcPts val="0"/>
              </a:spcAft>
              <a:buSzPts val="1440"/>
              <a:buNone/>
            </a:pPr>
            <a:r>
              <a:rPr lang="en-US"/>
              <a:t>[use this space to place an image that best captures the main idea of point #2]</a:t>
            </a:r>
            <a:endParaRPr/>
          </a:p>
        </p:txBody>
      </p:sp>
      <p:sp>
        <p:nvSpPr>
          <p:cNvPr id="194" name="Google Shape;194;p24"/>
          <p:cNvSpPr txBox="1"/>
          <p:nvPr/>
        </p:nvSpPr>
        <p:spPr>
          <a:xfrm>
            <a:off x="6187417" y="1760622"/>
            <a:ext cx="469523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Times New Roman"/>
                <a:ea typeface="Times New Roman"/>
                <a:cs typeface="Times New Roman"/>
                <a:sym typeface="Times New Roman"/>
              </a:rPr>
              <a:t>Figure 4</a:t>
            </a:r>
            <a:endParaRPr/>
          </a:p>
          <a:p>
            <a:pPr indent="0" lvl="0" marL="0" marR="0" rtl="0" algn="l">
              <a:spcBef>
                <a:spcPts val="0"/>
              </a:spcBef>
              <a:spcAft>
                <a:spcPts val="0"/>
              </a:spcAft>
              <a:buNone/>
            </a:pPr>
            <a:r>
              <a:rPr i="1" lang="en-US" sz="1200">
                <a:solidFill>
                  <a:schemeClr val="dk1"/>
                </a:solidFill>
                <a:latin typeface="Times New Roman"/>
                <a:ea typeface="Times New Roman"/>
                <a:cs typeface="Times New Roman"/>
                <a:sym typeface="Times New Roman"/>
              </a:rPr>
              <a:t>Mass Surveillance Concept</a:t>
            </a:r>
            <a:endParaRPr/>
          </a:p>
        </p:txBody>
      </p:sp>
      <p:sp>
        <p:nvSpPr>
          <p:cNvPr id="195" name="Google Shape;195;p24"/>
          <p:cNvSpPr txBox="1"/>
          <p:nvPr/>
        </p:nvSpPr>
        <p:spPr>
          <a:xfrm>
            <a:off x="6187417" y="6030034"/>
            <a:ext cx="5420700" cy="1215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dk1"/>
                </a:solidFill>
              </a:rPr>
              <a:t>Note.</a:t>
            </a:r>
            <a:r>
              <a:rPr lang="en-US" sz="1100">
                <a:solidFill>
                  <a:schemeClr val="dk1"/>
                </a:solidFill>
              </a:rPr>
              <a:t> Adapted from </a:t>
            </a:r>
            <a:r>
              <a:rPr i="1" lang="en-US" sz="1100">
                <a:solidFill>
                  <a:schemeClr val="dk1"/>
                </a:solidFill>
              </a:rPr>
              <a:t>Mass surveillance concept, multiple security cameras observing crowded city street from above</a:t>
            </a:r>
            <a:r>
              <a:rPr lang="en-US" sz="1100">
                <a:solidFill>
                  <a:schemeClr val="dk1"/>
                </a:solidFill>
              </a:rPr>
              <a:t>, by </a:t>
            </a:r>
            <a:r>
              <a:rPr b="1" lang="en-US" sz="1100">
                <a:solidFill>
                  <a:schemeClr val="dk1"/>
                </a:solidFill>
              </a:rPr>
              <a:t>Dreamstime</a:t>
            </a:r>
            <a:r>
              <a:rPr lang="en-US" sz="1100">
                <a:solidFill>
                  <a:schemeClr val="dk1"/>
                </a:solidFill>
              </a:rPr>
              <a:t>, </a:t>
            </a:r>
            <a:r>
              <a:rPr b="1" lang="en-US" sz="1100">
                <a:solidFill>
                  <a:schemeClr val="dk1"/>
                </a:solidFill>
              </a:rPr>
              <a:t>n.d.</a:t>
            </a:r>
            <a:r>
              <a:rPr lang="en-US" sz="1100">
                <a:solidFill>
                  <a:schemeClr val="dk1"/>
                </a:solidFill>
              </a:rPr>
              <a:t>, </a:t>
            </a:r>
            <a:r>
              <a:rPr i="1" lang="en-US" sz="1100">
                <a:solidFill>
                  <a:schemeClr val="dk1"/>
                </a:solidFill>
              </a:rPr>
              <a:t>Dreamstime Stock Images</a:t>
            </a:r>
            <a:r>
              <a:rPr lang="en-US" sz="1100">
                <a:solidFill>
                  <a:schemeClr val="dk1"/>
                </a:solidFill>
              </a:rPr>
              <a:t>.</a:t>
            </a:r>
            <a:r>
              <a:rPr lang="en-US" sz="1100">
                <a:solidFill>
                  <a:schemeClr val="dk1"/>
                </a:solidFill>
                <a:uFill>
                  <a:noFill/>
                </a:uFill>
                <a:hlinkClick r:id="rId3">
                  <a:extLst>
                    <a:ext uri="{A12FA001-AC4F-418D-AE19-62706E023703}">
                      <ahyp:hlinkClr val="tx"/>
                    </a:ext>
                  </a:extLst>
                </a:hlinkClick>
              </a:rPr>
              <a:t> </a:t>
            </a:r>
            <a:r>
              <a:rPr lang="en-US" sz="1100" u="sng">
                <a:solidFill>
                  <a:schemeClr val="hlink"/>
                </a:solidFill>
                <a:hlinkClick r:id="rId4"/>
              </a:rPr>
              <a:t>https://www.dreamstime.com/mass-surveillance-concept-multiple-security-cameras-observing-crowded-city-street-above-generative-ai-digital-illustration-image282320284</a:t>
            </a:r>
            <a:r>
              <a:rPr lang="en-US" sz="1100">
                <a:solidFill>
                  <a:schemeClr val="dk1"/>
                </a:solidFill>
              </a:rPr>
              <a:t>. Used for commercial and non-commercial purposes.</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pic>
        <p:nvPicPr>
          <p:cNvPr id="196" name="Google Shape;196;p24"/>
          <p:cNvPicPr preferRelativeResize="0"/>
          <p:nvPr/>
        </p:nvPicPr>
        <p:blipFill rotWithShape="1">
          <a:blip r:embed="rId5">
            <a:alphaModFix/>
          </a:blip>
          <a:srcRect b="1465" l="0" r="0" t="1456"/>
          <a:stretch/>
        </p:blipFill>
        <p:spPr>
          <a:xfrm>
            <a:off x="6329595" y="2294890"/>
            <a:ext cx="5720217" cy="3566161"/>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5"/>
          <p:cNvSpPr txBox="1"/>
          <p:nvPr>
            <p:ph type="title"/>
          </p:nvPr>
        </p:nvSpPr>
        <p:spPr>
          <a:xfrm>
            <a:off x="451525" y="375325"/>
            <a:ext cx="5831100" cy="8706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3600">
                <a:latin typeface="Georgia"/>
                <a:ea typeface="Georgia"/>
                <a:cs typeface="Georgia"/>
                <a:sym typeface="Georgia"/>
              </a:rPr>
              <a:t>Historical Parallel – Surveillance and GIS Misuse</a:t>
            </a:r>
            <a:endParaRPr/>
          </a:p>
        </p:txBody>
      </p:sp>
      <p:sp>
        <p:nvSpPr>
          <p:cNvPr id="203" name="Google Shape;203;p25"/>
          <p:cNvSpPr txBox="1"/>
          <p:nvPr>
            <p:ph idx="1" type="body"/>
          </p:nvPr>
        </p:nvSpPr>
        <p:spPr>
          <a:xfrm>
            <a:off x="451513" y="2363955"/>
            <a:ext cx="5553000" cy="3638700"/>
          </a:xfrm>
          <a:prstGeom prst="rect">
            <a:avLst/>
          </a:prstGeom>
          <a:noFill/>
          <a:ln cap="flat" cmpd="sng" w="25400">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p>
            <a:pPr indent="0" lvl="0" marL="0" rtl="0" algn="ctr">
              <a:spcBef>
                <a:spcPts val="0"/>
              </a:spcBef>
              <a:spcAft>
                <a:spcPts val="0"/>
              </a:spcAft>
              <a:buSzPts val="1440"/>
              <a:buNone/>
            </a:pPr>
            <a:r>
              <a:rPr lang="en-US"/>
              <a:t>[use this space to place an image that best captures the main idea of point #1]</a:t>
            </a:r>
            <a:endParaRPr/>
          </a:p>
        </p:txBody>
      </p:sp>
      <p:sp>
        <p:nvSpPr>
          <p:cNvPr id="204" name="Google Shape;204;p25"/>
          <p:cNvSpPr txBox="1"/>
          <p:nvPr>
            <p:ph idx="2" type="body"/>
          </p:nvPr>
        </p:nvSpPr>
        <p:spPr>
          <a:xfrm>
            <a:off x="6210048" y="1122875"/>
            <a:ext cx="5831100" cy="5820600"/>
          </a:xfrm>
          <a:prstGeom prst="rect">
            <a:avLst/>
          </a:prstGeom>
          <a:noFill/>
          <a:ln>
            <a:noFill/>
          </a:ln>
        </p:spPr>
        <p:txBody>
          <a:bodyPr anchorCtr="0" anchor="t" bIns="45700" lIns="91425" spcFirstLastPara="1" rIns="91425" wrap="square" tIns="45700">
            <a:noAutofit/>
          </a:bodyPr>
          <a:lstStyle/>
          <a:p>
            <a:pPr indent="-381000" lvl="0" marL="457200" rtl="0" algn="l">
              <a:spcBef>
                <a:spcPts val="3700"/>
              </a:spcBef>
              <a:spcAft>
                <a:spcPts val="0"/>
              </a:spcAft>
              <a:buSzPts val="2400"/>
              <a:buFont typeface="Times_New_Roman"/>
              <a:buChar char="🞆"/>
            </a:pPr>
            <a:r>
              <a:rPr b="1" lang="en-US" sz="2400">
                <a:solidFill>
                  <a:srgbClr val="36454F"/>
                </a:solidFill>
                <a:latin typeface="Times_New_Roman"/>
                <a:ea typeface="Times_New_Roman"/>
                <a:cs typeface="Times_New_Roman"/>
                <a:sym typeface="Times_New_Roman"/>
              </a:rPr>
              <a:t>Historical Context</a:t>
            </a:r>
            <a:r>
              <a:rPr lang="en-US" sz="2400">
                <a:solidFill>
                  <a:srgbClr val="696969"/>
                </a:solidFill>
                <a:latin typeface="Times_New_Roman"/>
                <a:ea typeface="Times_New_Roman"/>
                <a:cs typeface="Times_New_Roman"/>
                <a:sym typeface="Times_New_Roman"/>
              </a:rPr>
              <a:t> During WWII, the Nazis misused census data for tracking Jewish populations.</a:t>
            </a:r>
            <a:endParaRPr sz="2400">
              <a:latin typeface="Arial"/>
              <a:ea typeface="Arial"/>
              <a:cs typeface="Arial"/>
              <a:sym typeface="Arial"/>
            </a:endParaRPr>
          </a:p>
          <a:p>
            <a:pPr indent="-381000" lvl="0" marL="457200" rtl="0" algn="l">
              <a:spcBef>
                <a:spcPts val="0"/>
              </a:spcBef>
              <a:spcAft>
                <a:spcPts val="0"/>
              </a:spcAft>
              <a:buSzPts val="2400"/>
              <a:buFont typeface="Times_New_Roman"/>
              <a:buChar char="🞆"/>
            </a:pPr>
            <a:r>
              <a:rPr b="1" lang="en-US" sz="2400">
                <a:solidFill>
                  <a:srgbClr val="36454F"/>
                </a:solidFill>
                <a:latin typeface="Times_New_Roman"/>
                <a:ea typeface="Times_New_Roman"/>
                <a:cs typeface="Times_New_Roman"/>
                <a:sym typeface="Times_New_Roman"/>
              </a:rPr>
              <a:t>Modern Concerns</a:t>
            </a:r>
            <a:r>
              <a:rPr lang="en-US" sz="2400">
                <a:solidFill>
                  <a:srgbClr val="696969"/>
                </a:solidFill>
                <a:latin typeface="Times_New_Roman"/>
                <a:ea typeface="Times_New_Roman"/>
                <a:cs typeface="Times_New_Roman"/>
                <a:sym typeface="Times_New_Roman"/>
              </a:rPr>
              <a:t> Current GIS technology can lead to targeting of marginalized communities.</a:t>
            </a:r>
            <a:endParaRPr sz="2400">
              <a:latin typeface="Arial"/>
              <a:ea typeface="Arial"/>
              <a:cs typeface="Arial"/>
              <a:sym typeface="Arial"/>
            </a:endParaRPr>
          </a:p>
          <a:p>
            <a:pPr indent="-381000" lvl="0" marL="457200" rtl="0" algn="l">
              <a:spcBef>
                <a:spcPts val="0"/>
              </a:spcBef>
              <a:spcAft>
                <a:spcPts val="0"/>
              </a:spcAft>
              <a:buSzPts val="2400"/>
              <a:buFont typeface="Times_New_Roman"/>
              <a:buChar char="🞆"/>
            </a:pPr>
            <a:r>
              <a:rPr b="1" lang="en-US" sz="2400">
                <a:solidFill>
                  <a:srgbClr val="36454F"/>
                </a:solidFill>
                <a:latin typeface="Times_New_Roman"/>
                <a:ea typeface="Times_New_Roman"/>
                <a:cs typeface="Times_New_Roman"/>
                <a:sym typeface="Times_New_Roman"/>
              </a:rPr>
              <a:t>Need for Ethical Frameworks</a:t>
            </a:r>
            <a:r>
              <a:rPr lang="en-US" sz="2400">
                <a:solidFill>
                  <a:srgbClr val="696969"/>
                </a:solidFill>
                <a:latin typeface="Times_New_Roman"/>
                <a:ea typeface="Times_New_Roman"/>
                <a:cs typeface="Times_New_Roman"/>
                <a:sym typeface="Times_New_Roman"/>
              </a:rPr>
              <a:t> Establishing ethical guidelines is essential to prevent the weaponization of location tracking.</a:t>
            </a:r>
            <a:endParaRPr sz="2400">
              <a:latin typeface="Times New Roman"/>
              <a:ea typeface="Times New Roman"/>
              <a:cs typeface="Times New Roman"/>
              <a:sym typeface="Times New Roman"/>
            </a:endParaRPr>
          </a:p>
        </p:txBody>
      </p:sp>
      <p:sp>
        <p:nvSpPr>
          <p:cNvPr id="205" name="Google Shape;205;p25"/>
          <p:cNvSpPr txBox="1"/>
          <p:nvPr/>
        </p:nvSpPr>
        <p:spPr>
          <a:xfrm>
            <a:off x="451513" y="1811400"/>
            <a:ext cx="51141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Times New Roman"/>
                <a:ea typeface="Times New Roman"/>
                <a:cs typeface="Times New Roman"/>
                <a:sym typeface="Times New Roman"/>
              </a:rPr>
              <a:t>Figure 5</a:t>
            </a:r>
            <a:endParaRPr/>
          </a:p>
          <a:p>
            <a:pPr indent="0" lvl="0" marL="0" marR="0" rtl="0" algn="l">
              <a:spcBef>
                <a:spcPts val="0"/>
              </a:spcBef>
              <a:spcAft>
                <a:spcPts val="0"/>
              </a:spcAft>
              <a:buNone/>
            </a:pPr>
            <a:r>
              <a:rPr i="1" lang="en-US" sz="1200">
                <a:solidFill>
                  <a:schemeClr val="dk1"/>
                </a:solidFill>
                <a:latin typeface="Times New Roman"/>
                <a:ea typeface="Times New Roman"/>
                <a:cs typeface="Times New Roman"/>
                <a:sym typeface="Times New Roman"/>
              </a:rPr>
              <a:t>Berlin in Ruins</a:t>
            </a:r>
            <a:endParaRPr/>
          </a:p>
        </p:txBody>
      </p:sp>
      <p:sp>
        <p:nvSpPr>
          <p:cNvPr id="206" name="Google Shape;206;p25"/>
          <p:cNvSpPr txBox="1"/>
          <p:nvPr/>
        </p:nvSpPr>
        <p:spPr>
          <a:xfrm>
            <a:off x="451513" y="6132670"/>
            <a:ext cx="5553000" cy="600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dk1"/>
                </a:solidFill>
              </a:rPr>
              <a:t>Note.</a:t>
            </a:r>
            <a:r>
              <a:rPr lang="en-US" sz="1100">
                <a:solidFill>
                  <a:schemeClr val="dk1"/>
                </a:solidFill>
              </a:rPr>
              <a:t> Adapted from </a:t>
            </a:r>
            <a:r>
              <a:rPr i="1" lang="en-US" sz="1100">
                <a:solidFill>
                  <a:schemeClr val="dk1"/>
                </a:solidFill>
              </a:rPr>
              <a:t>Roland Fischer</a:t>
            </a:r>
            <a:r>
              <a:rPr lang="en-US" sz="1100">
                <a:solidFill>
                  <a:schemeClr val="dk1"/>
                </a:solidFill>
              </a:rPr>
              <a:t>, by </a:t>
            </a:r>
            <a:r>
              <a:rPr b="1" lang="en-US" sz="1100">
                <a:solidFill>
                  <a:schemeClr val="dk1"/>
                </a:solidFill>
              </a:rPr>
              <a:t>Normandy 1944 Info</a:t>
            </a:r>
            <a:r>
              <a:rPr lang="en-US" sz="1100">
                <a:solidFill>
                  <a:schemeClr val="dk1"/>
                </a:solidFill>
              </a:rPr>
              <a:t>, </a:t>
            </a:r>
            <a:r>
              <a:rPr b="1" lang="en-US" sz="1100">
                <a:solidFill>
                  <a:schemeClr val="dk1"/>
                </a:solidFill>
              </a:rPr>
              <a:t>n.d.</a:t>
            </a:r>
            <a:r>
              <a:rPr lang="en-US" sz="1100">
                <a:solidFill>
                  <a:schemeClr val="dk1"/>
                </a:solidFill>
              </a:rPr>
              <a:t>, </a:t>
            </a:r>
            <a:r>
              <a:rPr i="1" lang="en-US" sz="1100">
                <a:solidFill>
                  <a:schemeClr val="dk1"/>
                </a:solidFill>
              </a:rPr>
              <a:t>Normandy 1944 - D-Day &amp; Battle of Normandy</a:t>
            </a:r>
            <a:r>
              <a:rPr lang="en-US" sz="1100">
                <a:solidFill>
                  <a:schemeClr val="dk1"/>
                </a:solidFill>
              </a:rPr>
              <a:t>.</a:t>
            </a:r>
            <a:r>
              <a:rPr lang="en-US" sz="1100">
                <a:solidFill>
                  <a:schemeClr val="dk1"/>
                </a:solidFill>
                <a:uFill>
                  <a:noFill/>
                </a:uFill>
                <a:hlinkClick r:id="rId3">
                  <a:extLst>
                    <a:ext uri="{A12FA001-AC4F-418D-AE19-62706E023703}">
                      <ahyp:hlinkClr val="tx"/>
                    </a:ext>
                  </a:extLst>
                </a:hlinkClick>
              </a:rPr>
              <a:t> </a:t>
            </a:r>
            <a:r>
              <a:rPr lang="en-US" sz="1100" u="sng">
                <a:solidFill>
                  <a:schemeClr val="hlink"/>
                </a:solidFill>
                <a:hlinkClick r:id="rId4"/>
              </a:rPr>
              <a:t>https://www.normandy1944.info/stories/roland-fischer</a:t>
            </a:r>
            <a:r>
              <a:rPr lang="en-US" sz="1100">
                <a:solidFill>
                  <a:schemeClr val="dk1"/>
                </a:solidFill>
              </a:rPr>
              <a:t>. Used for educational and historical reference.</a:t>
            </a:r>
            <a:endParaRPr sz="1800">
              <a:solidFill>
                <a:schemeClr val="dk1"/>
              </a:solidFill>
              <a:latin typeface="Century Gothic"/>
              <a:ea typeface="Century Gothic"/>
              <a:cs typeface="Century Gothic"/>
              <a:sym typeface="Century Gothic"/>
            </a:endParaRPr>
          </a:p>
        </p:txBody>
      </p:sp>
      <p:pic>
        <p:nvPicPr>
          <p:cNvPr id="207" name="Google Shape;207;p25"/>
          <p:cNvPicPr preferRelativeResize="0"/>
          <p:nvPr/>
        </p:nvPicPr>
        <p:blipFill rotWithShape="1">
          <a:blip r:embed="rId5">
            <a:alphaModFix/>
          </a:blip>
          <a:srcRect b="26354" l="0" r="0" t="26354"/>
          <a:stretch/>
        </p:blipFill>
        <p:spPr>
          <a:xfrm>
            <a:off x="405804" y="2308816"/>
            <a:ext cx="5644489" cy="3749042"/>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6"/>
          <p:cNvSpPr txBox="1"/>
          <p:nvPr>
            <p:ph type="title"/>
          </p:nvPr>
        </p:nvSpPr>
        <p:spPr>
          <a:xfrm>
            <a:off x="6632696" y="359551"/>
            <a:ext cx="5114100" cy="1140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3600">
                <a:latin typeface="Georgia"/>
                <a:ea typeface="Georgia"/>
                <a:cs typeface="Georgia"/>
                <a:sym typeface="Georgia"/>
              </a:rPr>
              <a:t>Should GIS Data Be Restricted?</a:t>
            </a:r>
            <a:endParaRPr/>
          </a:p>
        </p:txBody>
      </p:sp>
      <p:sp>
        <p:nvSpPr>
          <p:cNvPr id="214" name="Google Shape;214;p26"/>
          <p:cNvSpPr txBox="1"/>
          <p:nvPr>
            <p:ph idx="1" type="body"/>
          </p:nvPr>
        </p:nvSpPr>
        <p:spPr>
          <a:xfrm>
            <a:off x="461489" y="870163"/>
            <a:ext cx="5553000" cy="5409600"/>
          </a:xfrm>
          <a:prstGeom prst="rect">
            <a:avLst/>
          </a:prstGeom>
          <a:noFill/>
          <a:ln>
            <a:noFill/>
          </a:ln>
        </p:spPr>
        <p:txBody>
          <a:bodyPr anchorCtr="0" anchor="t" bIns="45700" lIns="91425" spcFirstLastPara="1" rIns="91425" wrap="square" tIns="45700">
            <a:normAutofit/>
          </a:bodyPr>
          <a:lstStyle/>
          <a:p>
            <a:pPr indent="-353060" lvl="0" marL="342900" rtl="0" algn="l">
              <a:spcBef>
                <a:spcPts val="3700"/>
              </a:spcBef>
              <a:spcAft>
                <a:spcPts val="0"/>
              </a:spcAft>
              <a:buSzPts val="2400"/>
              <a:buChar char="🞆"/>
            </a:pPr>
            <a:r>
              <a:rPr b="1" lang="en-US" sz="2400">
                <a:solidFill>
                  <a:srgbClr val="36454F"/>
                </a:solidFill>
                <a:latin typeface="Times_New_Roman"/>
                <a:ea typeface="Times_New_Roman"/>
                <a:cs typeface="Times_New_Roman"/>
                <a:sym typeface="Times_New_Roman"/>
              </a:rPr>
              <a:t>Access to Publicly Funded GIS Data</a:t>
            </a:r>
            <a:r>
              <a:rPr lang="en-US" sz="2400">
                <a:solidFill>
                  <a:srgbClr val="696969"/>
                </a:solidFill>
                <a:latin typeface="Times_New_Roman"/>
                <a:ea typeface="Times_New_Roman"/>
                <a:cs typeface="Times_New_Roman"/>
                <a:sym typeface="Times_New_Roman"/>
              </a:rPr>
              <a:t> Should be open for research and innovation.</a:t>
            </a:r>
            <a:endParaRPr sz="2400">
              <a:latin typeface="Arial"/>
              <a:ea typeface="Arial"/>
              <a:cs typeface="Arial"/>
              <a:sym typeface="Arial"/>
            </a:endParaRPr>
          </a:p>
          <a:p>
            <a:pPr indent="-353060" lvl="0" marL="3429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Real-Time Personal Location Data</a:t>
            </a:r>
            <a:r>
              <a:rPr lang="en-US" sz="2400">
                <a:solidFill>
                  <a:srgbClr val="696969"/>
                </a:solidFill>
                <a:latin typeface="Times_New_Roman"/>
                <a:ea typeface="Times_New_Roman"/>
                <a:cs typeface="Times_New_Roman"/>
                <a:sym typeface="Times_New_Roman"/>
              </a:rPr>
              <a:t> Requires strict access controls to protect privacy.</a:t>
            </a:r>
            <a:endParaRPr sz="2400">
              <a:latin typeface="Arial"/>
              <a:ea typeface="Arial"/>
              <a:cs typeface="Arial"/>
              <a:sym typeface="Arial"/>
            </a:endParaRPr>
          </a:p>
          <a:p>
            <a:pPr indent="-353060" lvl="0" marL="342900" rtl="0" algn="l">
              <a:spcBef>
                <a:spcPts val="2500"/>
              </a:spcBef>
              <a:spcAft>
                <a:spcPts val="0"/>
              </a:spcAft>
              <a:buSzPts val="2400"/>
              <a:buChar char="🞆"/>
            </a:pPr>
            <a:r>
              <a:rPr b="1" lang="en-US" sz="2400">
                <a:solidFill>
                  <a:srgbClr val="36454F"/>
                </a:solidFill>
                <a:latin typeface="Times_New_Roman"/>
                <a:ea typeface="Times_New_Roman"/>
                <a:cs typeface="Times_New_Roman"/>
                <a:sym typeface="Times_New_Roman"/>
              </a:rPr>
              <a:t>Regulatory Balance Needed</a:t>
            </a:r>
            <a:r>
              <a:rPr lang="en-US" sz="2400">
                <a:solidFill>
                  <a:srgbClr val="696969"/>
                </a:solidFill>
                <a:latin typeface="Times_New_Roman"/>
                <a:ea typeface="Times_New_Roman"/>
                <a:cs typeface="Times_New_Roman"/>
                <a:sym typeface="Times_New_Roman"/>
              </a:rPr>
              <a:t> Must balance the need for accessibility with security concerns.</a:t>
            </a:r>
            <a:endParaRPr b="1" sz="2400">
              <a:solidFill>
                <a:srgbClr val="36454F"/>
              </a:solidFill>
              <a:latin typeface="Times_New_Roman"/>
              <a:ea typeface="Times_New_Roman"/>
              <a:cs typeface="Times_New_Roman"/>
              <a:sym typeface="Times_New_Roman"/>
            </a:endParaRPr>
          </a:p>
        </p:txBody>
      </p:sp>
      <p:sp>
        <p:nvSpPr>
          <p:cNvPr id="215" name="Google Shape;215;p26"/>
          <p:cNvSpPr txBox="1"/>
          <p:nvPr>
            <p:ph idx="2" type="body"/>
          </p:nvPr>
        </p:nvSpPr>
        <p:spPr>
          <a:xfrm>
            <a:off x="6354563" y="2222287"/>
            <a:ext cx="5553000" cy="3638700"/>
          </a:xfrm>
          <a:prstGeom prst="rect">
            <a:avLst/>
          </a:prstGeom>
          <a:noFill/>
          <a:ln cap="flat" cmpd="sng" w="9525">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p>
            <a:pPr indent="0" lvl="0" marL="0" rtl="0" algn="ctr">
              <a:spcBef>
                <a:spcPts val="0"/>
              </a:spcBef>
              <a:spcAft>
                <a:spcPts val="0"/>
              </a:spcAft>
              <a:buSzPts val="1440"/>
              <a:buNone/>
            </a:pPr>
            <a:r>
              <a:rPr lang="en-US"/>
              <a:t>[use this space to place an image that best captures the main idea of point #2]</a:t>
            </a:r>
            <a:endParaRPr/>
          </a:p>
        </p:txBody>
      </p:sp>
      <p:sp>
        <p:nvSpPr>
          <p:cNvPr id="216" name="Google Shape;216;p26"/>
          <p:cNvSpPr txBox="1"/>
          <p:nvPr/>
        </p:nvSpPr>
        <p:spPr>
          <a:xfrm>
            <a:off x="6187417" y="1760622"/>
            <a:ext cx="46953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Times New Roman"/>
                <a:ea typeface="Times New Roman"/>
                <a:cs typeface="Times New Roman"/>
                <a:sym typeface="Times New Roman"/>
              </a:rPr>
              <a:t>Figure 6 </a:t>
            </a:r>
            <a:endParaRPr/>
          </a:p>
          <a:p>
            <a:pPr indent="0" lvl="0" marL="0" marR="0" rtl="0" algn="l">
              <a:spcBef>
                <a:spcPts val="0"/>
              </a:spcBef>
              <a:spcAft>
                <a:spcPts val="0"/>
              </a:spcAft>
              <a:buNone/>
            </a:pPr>
            <a:r>
              <a:rPr i="1" lang="en-US" sz="1200">
                <a:solidFill>
                  <a:schemeClr val="dk1"/>
                </a:solidFill>
                <a:latin typeface="Times New Roman"/>
                <a:ea typeface="Times New Roman"/>
                <a:cs typeface="Times New Roman"/>
                <a:sym typeface="Times New Roman"/>
              </a:rPr>
              <a:t>Software Tester Checking Code</a:t>
            </a:r>
            <a:endParaRPr/>
          </a:p>
        </p:txBody>
      </p:sp>
      <p:sp>
        <p:nvSpPr>
          <p:cNvPr id="217" name="Google Shape;217;p26"/>
          <p:cNvSpPr txBox="1"/>
          <p:nvPr/>
        </p:nvSpPr>
        <p:spPr>
          <a:xfrm>
            <a:off x="6187417" y="6030034"/>
            <a:ext cx="5420700" cy="877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100">
                <a:solidFill>
                  <a:schemeClr val="dk1"/>
                </a:solidFill>
              </a:rPr>
              <a:t>Note.</a:t>
            </a:r>
            <a:r>
              <a:rPr lang="en-US" sz="1100">
                <a:solidFill>
                  <a:schemeClr val="dk1"/>
                </a:solidFill>
              </a:rPr>
              <a:t> Adapted from </a:t>
            </a:r>
            <a:r>
              <a:rPr i="1" lang="en-US" sz="1100">
                <a:solidFill>
                  <a:schemeClr val="dk1"/>
                </a:solidFill>
              </a:rPr>
              <a:t>Indian Software Tester Checking Code</a:t>
            </a:r>
            <a:r>
              <a:rPr lang="en-US" sz="1100">
                <a:solidFill>
                  <a:schemeClr val="dk1"/>
                </a:solidFill>
              </a:rPr>
              <a:t>, by </a:t>
            </a:r>
            <a:r>
              <a:rPr b="1" lang="en-US" sz="1100">
                <a:solidFill>
                  <a:schemeClr val="dk1"/>
                </a:solidFill>
              </a:rPr>
              <a:t>Depositphotos</a:t>
            </a:r>
            <a:r>
              <a:rPr lang="en-US" sz="1100">
                <a:solidFill>
                  <a:schemeClr val="dk1"/>
                </a:solidFill>
              </a:rPr>
              <a:t>, </a:t>
            </a:r>
            <a:r>
              <a:rPr b="1" lang="en-US" sz="1100">
                <a:solidFill>
                  <a:schemeClr val="dk1"/>
                </a:solidFill>
              </a:rPr>
              <a:t>n.d.</a:t>
            </a:r>
            <a:r>
              <a:rPr lang="en-US" sz="1100">
                <a:solidFill>
                  <a:schemeClr val="dk1"/>
                </a:solidFill>
              </a:rPr>
              <a:t>, </a:t>
            </a:r>
            <a:r>
              <a:rPr i="1" lang="en-US" sz="1100">
                <a:solidFill>
                  <a:schemeClr val="dk1"/>
                </a:solidFill>
              </a:rPr>
              <a:t>Depositphotos</a:t>
            </a:r>
            <a:r>
              <a:rPr lang="en-US" sz="1100">
                <a:solidFill>
                  <a:schemeClr val="dk1"/>
                </a:solidFill>
              </a:rPr>
              <a:t>.</a:t>
            </a:r>
            <a:r>
              <a:rPr lang="en-US" sz="1100">
                <a:solidFill>
                  <a:schemeClr val="dk1"/>
                </a:solidFill>
                <a:uFill>
                  <a:noFill/>
                </a:uFill>
                <a:hlinkClick r:id="rId3">
                  <a:extLst>
                    <a:ext uri="{A12FA001-AC4F-418D-AE19-62706E023703}">
                      <ahyp:hlinkClr val="tx"/>
                    </a:ext>
                  </a:extLst>
                </a:hlinkClick>
              </a:rPr>
              <a:t> </a:t>
            </a:r>
            <a:r>
              <a:rPr lang="en-US" sz="1100" u="sng">
                <a:solidFill>
                  <a:schemeClr val="hlink"/>
                </a:solidFill>
                <a:hlinkClick r:id="rId4"/>
              </a:rPr>
              <a:t>https://depositphotos.com/photos/software-testing.html</a:t>
            </a:r>
            <a:r>
              <a:rPr lang="en-US" sz="1100">
                <a:solidFill>
                  <a:schemeClr val="dk1"/>
                </a:solidFill>
              </a:rPr>
              <a:t>. Used for educational and illustrative purposes.</a:t>
            </a:r>
            <a:endParaRPr/>
          </a:p>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pic>
        <p:nvPicPr>
          <p:cNvPr id="218" name="Google Shape;218;p26"/>
          <p:cNvPicPr preferRelativeResize="0"/>
          <p:nvPr/>
        </p:nvPicPr>
        <p:blipFill rotWithShape="1">
          <a:blip r:embed="rId5">
            <a:alphaModFix/>
          </a:blip>
          <a:srcRect b="35998" l="0" r="0" t="19614"/>
          <a:stretch/>
        </p:blipFill>
        <p:spPr>
          <a:xfrm>
            <a:off x="6329595" y="2294890"/>
            <a:ext cx="5720217" cy="3566161"/>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7"/>
          <p:cNvSpPr txBox="1"/>
          <p:nvPr>
            <p:ph type="title"/>
          </p:nvPr>
        </p:nvSpPr>
        <p:spPr>
          <a:xfrm>
            <a:off x="451525" y="375325"/>
            <a:ext cx="5831100" cy="8706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b="1" lang="en-US" sz="3600">
                <a:latin typeface="Georgia"/>
                <a:ea typeface="Georgia"/>
                <a:cs typeface="Georgia"/>
                <a:sym typeface="Georgia"/>
              </a:rPr>
              <a:t>Ethical Solutions for GIS</a:t>
            </a:r>
            <a:endParaRPr/>
          </a:p>
        </p:txBody>
      </p:sp>
      <p:sp>
        <p:nvSpPr>
          <p:cNvPr id="225" name="Google Shape;225;p27"/>
          <p:cNvSpPr txBox="1"/>
          <p:nvPr>
            <p:ph idx="1" type="body"/>
          </p:nvPr>
        </p:nvSpPr>
        <p:spPr>
          <a:xfrm>
            <a:off x="451513" y="2363955"/>
            <a:ext cx="5553000" cy="3638700"/>
          </a:xfrm>
          <a:prstGeom prst="rect">
            <a:avLst/>
          </a:prstGeom>
          <a:noFill/>
          <a:ln cap="flat" cmpd="sng" w="25400">
            <a:solidFill>
              <a:schemeClr val="lt2"/>
            </a:solidFill>
            <a:prstDash val="solid"/>
            <a:round/>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rmAutofit/>
          </a:bodyPr>
          <a:lstStyle/>
          <a:p>
            <a:pPr indent="0" lvl="0" marL="0" rtl="0" algn="ctr">
              <a:spcBef>
                <a:spcPts val="0"/>
              </a:spcBef>
              <a:spcAft>
                <a:spcPts val="0"/>
              </a:spcAft>
              <a:buSzPts val="1440"/>
              <a:buNone/>
            </a:pPr>
            <a:r>
              <a:rPr lang="en-US"/>
              <a:t>[use this space to place an image that best captures the main idea of point #1]</a:t>
            </a:r>
            <a:endParaRPr/>
          </a:p>
        </p:txBody>
      </p:sp>
      <p:sp>
        <p:nvSpPr>
          <p:cNvPr id="226" name="Google Shape;226;p27"/>
          <p:cNvSpPr txBox="1"/>
          <p:nvPr>
            <p:ph idx="2" type="body"/>
          </p:nvPr>
        </p:nvSpPr>
        <p:spPr>
          <a:xfrm>
            <a:off x="6210048" y="1273038"/>
            <a:ext cx="5831100" cy="5820600"/>
          </a:xfrm>
          <a:prstGeom prst="rect">
            <a:avLst/>
          </a:prstGeom>
          <a:noFill/>
          <a:ln>
            <a:noFill/>
          </a:ln>
        </p:spPr>
        <p:txBody>
          <a:bodyPr anchorCtr="0" anchor="t" bIns="45700" lIns="91425" spcFirstLastPara="1" rIns="91425" wrap="square" tIns="45700">
            <a:noAutofit/>
          </a:bodyPr>
          <a:lstStyle/>
          <a:p>
            <a:pPr indent="-381000" lvl="0" marL="457200" rtl="0" algn="l">
              <a:spcBef>
                <a:spcPts val="3700"/>
              </a:spcBef>
              <a:spcAft>
                <a:spcPts val="0"/>
              </a:spcAft>
              <a:buSzPts val="2400"/>
              <a:buFont typeface="Times_New_Roman"/>
              <a:buChar char="🞆"/>
            </a:pPr>
            <a:r>
              <a:rPr b="1" lang="en-US" sz="2400">
                <a:solidFill>
                  <a:srgbClr val="36454F"/>
                </a:solidFill>
                <a:latin typeface="Times_New_Roman"/>
                <a:ea typeface="Times_New_Roman"/>
                <a:cs typeface="Times_New_Roman"/>
                <a:sym typeface="Times_New_Roman"/>
              </a:rPr>
              <a:t>Data Access and Security</a:t>
            </a:r>
            <a:r>
              <a:rPr lang="en-US" sz="2400">
                <a:solidFill>
                  <a:srgbClr val="696969"/>
                </a:solidFill>
                <a:latin typeface="Times_New_Roman"/>
                <a:ea typeface="Times_New_Roman"/>
                <a:cs typeface="Times_New_Roman"/>
                <a:sym typeface="Times_New_Roman"/>
              </a:rPr>
              <a:t> Implement strict data access policies and encryption to protect sensitive geographical information.</a:t>
            </a:r>
            <a:endParaRPr sz="2400">
              <a:latin typeface="Arial"/>
              <a:ea typeface="Arial"/>
              <a:cs typeface="Arial"/>
              <a:sym typeface="Arial"/>
            </a:endParaRPr>
          </a:p>
          <a:p>
            <a:pPr indent="-381000" lvl="0" marL="457200" rtl="0" algn="l">
              <a:spcBef>
                <a:spcPts val="0"/>
              </a:spcBef>
              <a:spcAft>
                <a:spcPts val="0"/>
              </a:spcAft>
              <a:buSzPts val="2400"/>
              <a:buFont typeface="Times_New_Roman"/>
              <a:buChar char="🞆"/>
            </a:pPr>
            <a:r>
              <a:rPr b="1" lang="en-US" sz="2400">
                <a:solidFill>
                  <a:srgbClr val="36454F"/>
                </a:solidFill>
                <a:latin typeface="Times_New_Roman"/>
                <a:ea typeface="Times_New_Roman"/>
                <a:cs typeface="Times_New_Roman"/>
                <a:sym typeface="Times_New_Roman"/>
              </a:rPr>
              <a:t>Informed Consent</a:t>
            </a:r>
            <a:r>
              <a:rPr lang="en-US" sz="2400">
                <a:solidFill>
                  <a:srgbClr val="696969"/>
                </a:solidFill>
                <a:latin typeface="Times_New_Roman"/>
                <a:ea typeface="Times_New_Roman"/>
                <a:cs typeface="Times_New_Roman"/>
                <a:sym typeface="Times_New_Roman"/>
              </a:rPr>
              <a:t> Ensure individuals provide informed consent before their location data is collected.</a:t>
            </a:r>
            <a:endParaRPr sz="2400">
              <a:latin typeface="Arial"/>
              <a:ea typeface="Arial"/>
              <a:cs typeface="Arial"/>
              <a:sym typeface="Arial"/>
            </a:endParaRPr>
          </a:p>
          <a:p>
            <a:pPr indent="-381000" lvl="0" marL="457200" rtl="0" algn="l">
              <a:spcBef>
                <a:spcPts val="0"/>
              </a:spcBef>
              <a:spcAft>
                <a:spcPts val="0"/>
              </a:spcAft>
              <a:buSzPts val="2400"/>
              <a:buFont typeface="Times_New_Roman"/>
              <a:buChar char="🞆"/>
            </a:pPr>
            <a:r>
              <a:rPr b="1" lang="en-US" sz="2400">
                <a:solidFill>
                  <a:srgbClr val="36454F"/>
                </a:solidFill>
                <a:latin typeface="Times_New_Roman"/>
                <a:ea typeface="Times_New_Roman"/>
                <a:cs typeface="Times_New_Roman"/>
                <a:sym typeface="Times_New_Roman"/>
              </a:rPr>
              <a:t>Oversight and Regulation</a:t>
            </a:r>
            <a:r>
              <a:rPr lang="en-US" sz="2400">
                <a:solidFill>
                  <a:srgbClr val="696969"/>
                </a:solidFill>
                <a:latin typeface="Times_New_Roman"/>
                <a:ea typeface="Times_New_Roman"/>
                <a:cs typeface="Times_New_Roman"/>
                <a:sym typeface="Times_New_Roman"/>
              </a:rPr>
              <a:t> Establish independent oversight committees to govern GIS ethics and practice.</a:t>
            </a:r>
            <a:endParaRPr b="1" sz="2400">
              <a:solidFill>
                <a:srgbClr val="36454F"/>
              </a:solidFill>
              <a:latin typeface="Times_New_Roman"/>
              <a:ea typeface="Times_New_Roman"/>
              <a:cs typeface="Times_New_Roman"/>
              <a:sym typeface="Times_New_Roman"/>
            </a:endParaRPr>
          </a:p>
        </p:txBody>
      </p:sp>
      <p:sp>
        <p:nvSpPr>
          <p:cNvPr id="227" name="Google Shape;227;p27"/>
          <p:cNvSpPr txBox="1"/>
          <p:nvPr/>
        </p:nvSpPr>
        <p:spPr>
          <a:xfrm>
            <a:off x="451513" y="1811400"/>
            <a:ext cx="51141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chemeClr val="dk1"/>
                </a:solidFill>
                <a:latin typeface="Times New Roman"/>
                <a:ea typeface="Times New Roman"/>
                <a:cs typeface="Times New Roman"/>
                <a:sym typeface="Times New Roman"/>
              </a:rPr>
              <a:t>Figure 7</a:t>
            </a:r>
            <a:endParaRPr/>
          </a:p>
          <a:p>
            <a:pPr indent="0" lvl="0" marL="0" marR="0" rtl="0" algn="l">
              <a:spcBef>
                <a:spcPts val="0"/>
              </a:spcBef>
              <a:spcAft>
                <a:spcPts val="0"/>
              </a:spcAft>
              <a:buNone/>
            </a:pPr>
            <a:r>
              <a:rPr i="1" lang="en-US" sz="1200">
                <a:solidFill>
                  <a:schemeClr val="dk1"/>
                </a:solidFill>
                <a:latin typeface="Times New Roman"/>
                <a:ea typeface="Times New Roman"/>
                <a:cs typeface="Times New Roman"/>
                <a:sym typeface="Times New Roman"/>
              </a:rPr>
              <a:t>Geoethics in the Geospatial Community</a:t>
            </a:r>
            <a:endParaRPr/>
          </a:p>
        </p:txBody>
      </p:sp>
      <p:sp>
        <p:nvSpPr>
          <p:cNvPr id="228" name="Google Shape;228;p27"/>
          <p:cNvSpPr txBox="1"/>
          <p:nvPr/>
        </p:nvSpPr>
        <p:spPr>
          <a:xfrm>
            <a:off x="451513" y="6132670"/>
            <a:ext cx="5553000" cy="9996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1200"/>
              </a:spcBef>
              <a:spcAft>
                <a:spcPts val="0"/>
              </a:spcAft>
              <a:buClr>
                <a:schemeClr val="dk1"/>
              </a:buClr>
              <a:buSzPts val="1100"/>
              <a:buFont typeface="Arial"/>
              <a:buNone/>
            </a:pPr>
            <a:r>
              <a:rPr b="1" lang="en-US" sz="1100">
                <a:solidFill>
                  <a:schemeClr val="dk1"/>
                </a:solidFill>
              </a:rPr>
              <a:t>Note.</a:t>
            </a:r>
            <a:r>
              <a:rPr lang="en-US" sz="1100">
                <a:solidFill>
                  <a:schemeClr val="dk1"/>
                </a:solidFill>
              </a:rPr>
              <a:t> Adapted from </a:t>
            </a:r>
            <a:r>
              <a:rPr i="1" lang="en-US" sz="1100">
                <a:solidFill>
                  <a:schemeClr val="dk1"/>
                </a:solidFill>
              </a:rPr>
              <a:t>Geoethics in the Geospatial Community</a:t>
            </a:r>
            <a:r>
              <a:rPr lang="en-US" sz="1100">
                <a:solidFill>
                  <a:schemeClr val="dk1"/>
                </a:solidFill>
              </a:rPr>
              <a:t>, by </a:t>
            </a:r>
            <a:r>
              <a:rPr b="1" lang="en-US" sz="1100">
                <a:solidFill>
                  <a:schemeClr val="dk1"/>
                </a:solidFill>
              </a:rPr>
              <a:t>Esri</a:t>
            </a:r>
            <a:r>
              <a:rPr lang="en-US" sz="1100">
                <a:solidFill>
                  <a:schemeClr val="dk1"/>
                </a:solidFill>
              </a:rPr>
              <a:t>, </a:t>
            </a:r>
            <a:r>
              <a:rPr b="1" lang="en-US" sz="1100">
                <a:solidFill>
                  <a:schemeClr val="dk1"/>
                </a:solidFill>
              </a:rPr>
              <a:t>n.d.</a:t>
            </a:r>
            <a:r>
              <a:rPr lang="en-US" sz="1100">
                <a:solidFill>
                  <a:schemeClr val="dk1"/>
                </a:solidFill>
              </a:rPr>
              <a:t>, </a:t>
            </a:r>
            <a:r>
              <a:rPr i="1" lang="en-US" sz="1100">
                <a:solidFill>
                  <a:schemeClr val="dk1"/>
                </a:solidFill>
              </a:rPr>
              <a:t>ArcNews</a:t>
            </a:r>
            <a:r>
              <a:rPr lang="en-US" sz="1100">
                <a:solidFill>
                  <a:schemeClr val="dk1"/>
                </a:solidFill>
              </a:rPr>
              <a:t>.</a:t>
            </a:r>
            <a:r>
              <a:rPr lang="en-US" sz="1100">
                <a:solidFill>
                  <a:schemeClr val="dk1"/>
                </a:solidFill>
                <a:uFill>
                  <a:noFill/>
                </a:uFill>
                <a:hlinkClick r:id="rId3">
                  <a:extLst>
                    <a:ext uri="{A12FA001-AC4F-418D-AE19-62706E023703}">
                      <ahyp:hlinkClr val="tx"/>
                    </a:ext>
                  </a:extLst>
                </a:hlinkClick>
              </a:rPr>
              <a:t> </a:t>
            </a:r>
            <a:r>
              <a:rPr lang="en-US" sz="1100" u="sng">
                <a:solidFill>
                  <a:schemeClr val="hlink"/>
                </a:solidFill>
                <a:hlinkClick r:id="rId4"/>
              </a:rPr>
              <a:t>https://www.esri.com/about/newsroom/arcnews/geoethics-in-the-geospatial-community/</a:t>
            </a:r>
            <a:r>
              <a:rPr lang="en-US" sz="1100">
                <a:solidFill>
                  <a:schemeClr val="dk1"/>
                </a:solidFill>
              </a:rPr>
              <a:t>.</a:t>
            </a:r>
            <a:endParaRPr sz="1100">
              <a:solidFill>
                <a:schemeClr val="dk1"/>
              </a:solidFill>
            </a:endParaRPr>
          </a:p>
          <a:p>
            <a:pPr indent="0" lvl="0" marL="0" marR="0" rtl="0" algn="l">
              <a:spcBef>
                <a:spcPts val="1200"/>
              </a:spcBef>
              <a:spcAft>
                <a:spcPts val="0"/>
              </a:spcAft>
              <a:buNone/>
            </a:pPr>
            <a:r>
              <a:t/>
            </a:r>
            <a:endParaRPr i="1" sz="1100">
              <a:solidFill>
                <a:schemeClr val="dk1"/>
              </a:solidFill>
              <a:latin typeface="Times New Roman"/>
              <a:ea typeface="Times New Roman"/>
              <a:cs typeface="Times New Roman"/>
              <a:sym typeface="Times New Roman"/>
            </a:endParaRPr>
          </a:p>
        </p:txBody>
      </p:sp>
      <p:pic>
        <p:nvPicPr>
          <p:cNvPr id="229" name="Google Shape;229;p27"/>
          <p:cNvPicPr preferRelativeResize="0"/>
          <p:nvPr/>
        </p:nvPicPr>
        <p:blipFill rotWithShape="1">
          <a:blip r:embed="rId5">
            <a:alphaModFix/>
          </a:blip>
          <a:srcRect b="11715" l="0" r="0" t="6645"/>
          <a:stretch/>
        </p:blipFill>
        <p:spPr>
          <a:xfrm>
            <a:off x="405804" y="2308816"/>
            <a:ext cx="5644489" cy="3749041"/>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Quotable">
  <a:themeElements>
    <a:clrScheme name="Default">
      <a:dk1>
        <a:srgbClr val="000000"/>
      </a:dk1>
      <a:lt1>
        <a:srgbClr val="FFFFFF"/>
      </a:lt1>
      <a:dk2>
        <a:srgbClr val="3F3F3F"/>
      </a:dk2>
      <a:lt2>
        <a:srgbClr val="E7E6E6"/>
      </a:lt2>
      <a:accent1>
        <a:srgbClr val="700000"/>
      </a:accent1>
      <a:accent2>
        <a:srgbClr val="ED7D31"/>
      </a:accent2>
      <a:accent3>
        <a:srgbClr val="A5A5A5"/>
      </a:accent3>
      <a:accent4>
        <a:srgbClr val="FFC000"/>
      </a:accent4>
      <a:accent5>
        <a:srgbClr val="700000"/>
      </a:accent5>
      <a:accent6>
        <a:srgbClr val="978869"/>
      </a:accent6>
      <a:hlink>
        <a:srgbClr val="FFC000"/>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